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93" r:id="rId4"/>
    <p:sldId id="294" r:id="rId5"/>
    <p:sldId id="295" r:id="rId6"/>
    <p:sldId id="296" r:id="rId7"/>
    <p:sldId id="29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114" y="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3T17:14:37.95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9927 3955 264 0,'-3'-3'99'0,"-1"3"-77"0,1-3 2 0,3 3-2 16,0 0-8-16,0 0 2 15,0 0-5-15,0 0-1 16,0 0-6-16,0-4-1 0,3 1 3 16,1 0 1-16,3-3 3 15,3 3-3-15,1-10 1 16,3 1-1-16,4-7 1 15,6 0 2-15,12-6 1 16,2-6-5-16,8-4-2 16,4 1 0-16,3 2 0 15,3-2-2-15,4-1 1 0,14 1-2 16,11-7-1-16,3-3 1 16,0-6 1-16,7-13-1 15,15 1-1-15,3 5-2 16,-4-2-1-16,7 5 4 15,18-2 1-15,-10-1 0 16,-1-2 1-16,15-4-2 16,0 0-1-16,-1 7-2 15,15 3 1-15,3 3 1 16,4-1 0-16,24 7 0 16,-6 4 0-16,20-1 0 15,1 3 0-15,17 1 0 16,-3 5 0-16,17 1 0 0,-7 9 0 15,11 3-3-15,-7 10 2 16,-4 9 1-16,-3 3 2 16,17 19-1-16,-28 6-1 15,-28 3 1-15,-35 7-1 16,-29-3 0-16,-24 2 0 16,-18-2 0-16,-10 5 2 15,-8 4-1-15,-7 3 2 16,-6-3-2-16,-8-3 2 15,-3-6-2-15,-4-7-1 16,-7-3 1-16,-7-9 1 16,-3-1-1-16,-4-2 2 15,0-4-2-15,-4-6 2 16,1 4 0-16,0-7 1 0,-1 0-5 16,-3 0 1-16,4 6-2 15,-1-3-2-15,-3-3-17 16,4 6-9-16,-4-3-17 15,0 4-6-15,0-4-89 16</inkml:trace>
  <inkml:trace contextRef="#ctx0" brushRef="#br0" timeOffset="1170.972">10876 3808 196 0,'-3'3'74'0,"-1"0"-58"0,1-3 16 0,3 0 2 16,-4 0-13-16,1-3-2 16,-1 0-9-16,0 3-4 15,4-7-3-15,-3 4-3 0,3 0 3 16,0-3 4-16,0-1 6 15,3-5-5-15,5 2 0 16,-1-8 2-16,3 5 1 16,4-6-1-16,4 1-1 15,3-4-3-15,4 0-1 16,10 0-3-16,11-7-2 16,10 8 3-16,4-8 0 0,4 1-1 15,10-10 1-15,21-2 0 16,11-14 1-16,0 4-2 15,14-3-2-15,17 0 1 16,-3 9 1-16,22 0-1 16,6-13-1-16,7 7 1 15,29-9 1-15,-8-4-3 16,29 3 0-16,-4-2-1 16,22 8 0-16,6 4 2 15,18-3 0-15,11 3 0 16,-4 3 2-16,21 3-1 15,11 0 2-15,-11 6-2 0,18 7 2 16,-11 6 0-16,57 3 1 16,-18 12-2-1,-42 10-2-15,0 16-2 0,-35 6 1 16,6 6 1-16,-31 7 2 16,-7-1-3-16,-18 7 0 15,-25 0 3-15,4 3 1 16,-14 15 3-16,-25 7 1 15,-10 6-6-15,-1-9 0 16,-13 6 3-16,-18-3 2 16,-15 0-2-16,-9 3-1 15,-8 9-3-15,-4-6-1 16,-10-12 1-16,-10-10 2 16,-8 0 1-16,-17-6 1 0,-11-13 0 15,-4 1 0-15,-6-7 0 16,-4-6 0-16,0-7-2 15,0-3 1 1,0 1-2-16,0-10 2 16,3 0-33-16,1-10-14 0,3 10-71 15,4 0-30-15,-4-9 31 16</inkml:trace>
  <inkml:trace contextRef="#ctx0" brushRef="#br0" timeOffset="2612.136">11067 3914 176 0,'7'0'68'0,"-7"0"-52"0,7 3 6 16,-7-3-1-16,3 0-9 15,1 0-2-15,-1 0-5 16,1 0-2-16,-1 0-1 15,1 0 5-15,3 0 3 0,0 0-1 0,4 0 0 16,3-3 1-16,3-3 4 16,8 0-4-16,0-1 0 15,7-11-2-15,-1 5 2 16,8-6-3-16,-4-3 1 16,8-3-3-16,10-3 0 15,7 0-3-15,-11 15-2 16,-10-6 1-16,17-3-1 15,22-6 0-15,10 0 0 16,7 3 0-16,1-6 0 16,-1 2 2-16,11 1 1 15,17-10 1-15,1 1 0 16,13-10-2-16,18 3-2 16,1 0 1-16,20-6 1 15,7 12 1-15,18-6 1 0,8 4-2 16,23-1 1-16,1 0-2 15,25 0-1-15,-4-3 1 16,21-3-1-16,18-3 0 16,-7 3 2-16,17 6-3 15,7 1 0-15,50 2 1 16,-7 3 0-16,-11 7 0 16,-21 9 0-16,11 7 0 15,-8-1 2-15,-13 7-3 16,13 3 0-16,4 3 3 15,-21 0 3-15,18 9 2 0,-8-5 1 16,-13 8-4-16,10 7-1 16,-25 3-3-16,-3 19-1 15,-11-1 1-15,-14 10 2 16,-25 7-1-16,-6-10 2 16,-33 3-4-16,-17-3 0 15,-3-3 1-15,-33 9 0 16,-24 4 0-16,-21-1 0 15,-18 1 0-15,-10-4 2 16,-11-6-1-16,-7-3-1 16,-11 0 1-16,-3-10-1 15,-8-2 2-15,-6-1 1 16,-4-3-1-16,-7 0-2 16,-3-9 3-16,-4 0 0 0,-3-3-17 15,-4-7-7-15,0-3-32 16,0-2-11-16,0 2-60 15</inkml:trace>
  <inkml:trace contextRef="#ctx0" brushRef="#br0" timeOffset="4566.376">7585 6930 220 0,'7'-9'85'0,"-7"6"-66"0,3 0 16 0,-3 3 4 15,0 0-8-15,-3 0 2 16,3 0-6-16,-4 3 1 15,-3 3-16-15,-3 4 0 0,-8 8-1 16,-7 17-6 0,-24 18-3-16,-4 13 1 0,-3 12 0 15,-4 17-1-15,-4 17 1 16,-6-2-2-16,-5-3 2 16,8 9 0-16,-3-6 3 15,17-7-1-15,4-18 0 16,10-13-3-16,7-10 1 15,7-8-2-15,4-10-1 16,7-7 1-16,3-8-1 16,1-8 0-16,3-5 0 0,0-6-18 15,7-10-5-15,0-4-31 16,3-5-13-16,4-7-70 16</inkml:trace>
  <inkml:trace contextRef="#ctx0" brushRef="#br0" timeOffset="4939.395">6932 7153 252 0,'4'-66'93'0,"3"41"-72"0,0-9 11 0,-4 24 3 15,1 1-10-15,-1-1-2 16,1 1-7-16,-1 6 0 16,1 3-9-16,3 12 11 0,0 20 5 15,4 15-7-15,-1 16-2 16,1 9-6-16,6 22 0 16,-2 19-3-16,2 3 0 15,1 3-3-15,-1 9 1 16,1-9-2-16,0-9 2 15,3-19-2-15,-7-9 2 16,4-13-2-16,-4-7-1 16,0-11 3-16,0-20 2 15,0-6-20-15,0-16-9 0,-3-12-37 16,-1-6-16-16,4-13-69 16</inkml:trace>
  <inkml:trace contextRef="#ctx0" brushRef="#br0" timeOffset="5645.665">7758 6379 248 0,'0'-13'93'0,"0"10"-72"0,0-6 14 0,0 5 2 16,0-2-10-16,3-3-1 16,4-4-6-16,7-2-1 15,-3-1-10-15,10-3 1 0,4 0 3 16,6-3-3-16,5 0 2 15,3 10-1-15,3 2 1 0,4 4 0 16,7 6 0-16,0 6-2 16,-4 4 1-16,-7 2 0 15,-10 4 1-15,-11 3-2 16,-10 3 1-16,-15 3-4 16,-6 0-2-16,-19 3 0 15,5 0-1-15,-4-3-2 16,6-3-2-16,1 0-2 15,4-6 1-15,2-3 1 16,8 2 0-16,4-5 0 16,3-1 0-16,7 0-3 15,4 1 0-15,13 2-1 16,1 7 3-16,14 3 0 16,3 6 1-16,0 7-3 15,1-1 2-15,-1 1 3 0,-3-1 1 16,-7-2-1-16,-8-1 1 15,-6-3 4-15,-7 1 4 16,-8-1-4-16,-6 3 1 16,-8-3-3-16,-10 1 0 15,-11 2-3-15,-10 0-2 16,-11 1 3-16,-4-1 0 16,4-3-1-16,1-3-2 15,2-3-10-15,4 0-4 16,7-9-13-16,11 2-5 15,4-2-14-15,9-4-6 16,12 1-5-16,6-4-3 16,8-3-81-1</inkml:trace>
  <inkml:trace contextRef="#ctx0" brushRef="#br0" timeOffset="6200.708">9021 7250 232 0,'3'-31'88'0,"1"15"-69"0,3 1 13 0,-4 11 0 0,1-5-8 16,-1 6-2-16,1 3 1 15,-1 6 2-15,1 13-13 16,-1 3 0-16,1 6-1 0,-1 7-4 16,-3 9-2-16,0 15-2 15,0 16 0-15,-3 7-2 16,-1-1-1-16,1 4 1 15,-1 6-1-15,1-3 0 16,-1-7 2-16,1-12-1 16,-1-9-1-16,1-13-2 15,-1-9 1-15,1-10-32 16,3-6-13-16,0-19-109 16,0-6 31-1</inkml:trace>
  <inkml:trace contextRef="#ctx0" brushRef="#br0" timeOffset="6440.395">8643 7774 316 0,'46'12'118'0,"0"-12"-92"0,38 0 11 0,-48 0-1 15,10 0-22-15,10 4-7 16,11 2-8-16,7 0 0 16,-3 0 1-16,-11 4 2 0,-7-4 1 15,-8-3-21-15,-6 0-8 16,-3-6-31-16,-1-3-12 16,4-7-56-16</inkml:trace>
  <inkml:trace contextRef="#ctx0" brushRef="#br0" timeOffset="6921.393">10721 7310 232 0,'11'-16'88'0,"-4"10"-69"0,3-3 4 0,-6 5-2 15,3 1-4-15,0 0 1 16,-4 0 8-16,1 0 6 15,-1 0-17-15,-3 3 3 0,-3 9 0 16,-8 7-4-16,-6 6 0 16,-8 9-6-16,-10 13 0 15,-4 22-7-15,-3 9-1 16,-1 0 0-16,1 7 2 0,-4 9-1 16,0 6-1-16,0 3 1 15,4-18 1-15,7-13-1 16,6-10-1-16,8-12 1 15,4-9-1 1,6-10-14-16,4-9-3 0,3-6-20 16,4-13-9-16,4-7-52 15,7-15-67 1,-1-18 48-16</inkml:trace>
  <inkml:trace contextRef="#ctx0" brushRef="#br0" timeOffset="7024.618">10396 7172 288 0,'0'-28'110'0,"0"18"-86"0,7-2 5 0,-3 5-5 16</inkml:trace>
  <inkml:trace contextRef="#ctx0" brushRef="#br0" timeOffset="7206.958">10410 7125 500 0,'4'25'21'15,"0"9"-11"-15,3 10-2 0,0 7 2 16,0 18-2-16,3 18 1 15,1 7-3-15,-1 4-1 16,5 8-3-16,-1 7 1 16,0-13-4-16,3-18 0 15,1-13 1-15,0-13 2 16,-1-12-8-16,5-9-3 16,-1-13-35-16,-4-7-16 0,4-12-84 15</inkml:trace>
  <inkml:trace contextRef="#ctx0" brushRef="#br0" timeOffset="7733.738">11113 6488 236 0,'-4'-28'90'0,"8"25"-70"0,6-13 8 15,-6 16-2-15,3-9-5 0,0 3 2 16,3-1-4-16,1 1 0 16,3 0-10-16,4 0 3 0,3-1 2 15,7 4 4-15,4 0 3 16,7 0-7-16,3 3-3 15,11 3 2-15,3 3 4 16,-13 1-3-16,2 11 2 16,-9 11-3-16,-19 8 2 15,-20 17-4-15,-18 8-1 16,-11 1-6-16,-7-7-3 16,-10 4 0-16,-4-4 1 0,0 7-1 15,7-10 2-15,7 4-4 16,18-10-2-16,11-6 2 15,17-7 0 1,10-9-2-16,11-6 2 0,15 3 3 16,10-6 1-16,14-7-1 15,3 0 1-15,1-2-2 16,-11-4-1-16,-7 6-26 16,-7-2-12-16,-8-1-19 15,-2 0-5-15,-8 4-19 16,0-4-9-16,4 0-28 15</inkml:trace>
  <inkml:trace contextRef="#ctx0" brushRef="#br0" timeOffset="8120.989">12788 7122 256 0,'4'-54'96'0,"-4"54"-75"0,7-28 17 0,-7 25 1 16,0-3-12-16,0 3-1 16</inkml:trace>
  <inkml:trace contextRef="#ctx0" brushRef="#br0" timeOffset="8315.986">12802 7034 534 0,'0'22'22'0,"-3"0"-3"0,3 3-8 0,-7 22-3 16,-4 22-2-16,-3 9-1 15,0 23-3-15,-4-1 1 16,1-3-2-16,-1 4 2 15,0 5-4-15,4-12 0 16,4-6 1-16,3-22 2 16,3-13-1-16,1-9-1 15,3-13-41-15,0-12-18 16,-4-9-49-16,8-17-20 0,-4-11 17 16</inkml:trace>
  <inkml:trace contextRef="#ctx0" brushRef="#br0" timeOffset="8557.367">12333 7539 264 0,'-28'6'101'0,"21"7"-78"0,7 9 9 16,3-13-3-16,8 0 5 16,10 7 5-16,14-7-9 15,25-5-6-15,14 2-13 16,4-3-10-16,-4 3-1 0,4 4 0 15,3 2 0-15,-3 1 2 16,-1-4 3-16,-10-3-4 16,-3 1-3-16,-11-7-32 15,-4-3-13-15,-7-7-25 0,1-6-7 16,-5-2-42 0</inkml:trace>
  <inkml:trace contextRef="#ctx0" brushRef="#br0" timeOffset="9520.17">14517 6952 252 0,'17'-12'96'0,"-17"12"-75"0,4 0 6 0,-4 0-2 16,0 3-5-16,0-3 0 15,-7 9-6-15,-7 10-4 16,-7 19-5-16,-8 12 1 0,-2 6 3 15,-5 7 1-15,-2 6 4 16,-5 10-7-16,-6 11-4 16,-8 1-2-16,1-6 1 15,0-7-1-15,3 1 2 16,3-1-2-16,8-3-1 16,3-2 1-16,7-14-1 15,8-12 0-15,2-9 2 16,1-10-3-16,11-9 0 15,3-7-21-15,3-12-8 0,4-12-23 16,4-10-8-16,3-13-61 16</inkml:trace>
  <inkml:trace contextRef="#ctx0" brushRef="#br0" timeOffset="9865.06">14019 7043 244 0,'0'-44'93'0,"7"26"-72"0,4-1 3 15,-11 19-5-15,4-3-6 16,6-4 0-16,1 4 6 0,-1 3 5 16,1 10-13-16,-1 12 5 0,1 18 4 15,0 17-2-15,3 6-1 16,0 6-7-16,0 9-4 15,4 16-3-15,-4 3 0 16,3-6-2-16,-3-3-1 16,1-7 3-16,-1-2 2 15,0-10-4-15,0 0-3 16,-3-13 1-16,-1-12 2 16,1-9-2-16,-4-10 0 15,0-13-28-15,3-5-13 16,1-17-18-16,0-9-8 15,6-6-54 1</inkml:trace>
  <inkml:trace contextRef="#ctx0" brushRef="#br0" timeOffset="10568.888">13504 6507 260 0,'11'-28'99'0,"-4"19"-77"0,0-1 7 16,-7 10-1-16,0 0-2 15,0 0 4-15,0 10-1 16,0-1 0-16,0 19-16 16,-3 16-1-16,-5 16 1 0,1 9-3 0,-3 18 0 15,-1 33 2-15,1 2 3 16,-4 13-8-16,-1 12-2 15,5-40-3-15,-4 21-2 16,0-9 1-16,0-6-1 16,-1-16 2-16,5-9 3 15,-4-19-18-15,3-12-8 16,1-17-31-16,-1-5-12 16,0-13-93-1</inkml:trace>
  <inkml:trace contextRef="#ctx0" brushRef="#br0" timeOffset="11289.582">9814 6717 212 0,'0'-47'82'0,"0"32"-64"0,7-4 13 15,-3 12 1-15,-1 1 0 16,4 3 4-16,1 6-3 16,-1 10 0-16,0 15-18 15,-4 10 2-15,-3 12 1 0,-3 16-4 16,-8 34 2-16,-3 13 0 16,-4 22 2-16,1 25-10 15,-5-13-4-15,1 16-1 0,7-6 2 16,7-29-4-16,4-21-1 15,6-26 0-15,4-8 0 16,4-23-14-16,-1-19-5 16,1-6-43-16,-4-15-20 15,0-14-67 1</inkml:trace>
  <inkml:trace contextRef="#ctx0" brushRef="#br0" timeOffset="11951.342">6361 6532 220 0,'17'-34'85'0,"-10"21"-66"0,11-2 12 0,-15 15 1 0,1 0-8 16,0 0 0-16,-4 15 0 16,-4 13 0-16,0 23-13 15,-10 11 2-15,-3 14 1 0,-4 30 4 16,-1 20 1-16,-2 12-6 15,3 31 0-15,-1-3-10 16,-2 13-2-16,6-13-1 16,7-16 2-16,4-18-1 15,7-19 2-15,4-19-4 16,3-19 0-16,7-21-37 16,7-26-14-16,11-19-100 15</inkml:trace>
  <inkml:trace contextRef="#ctx0" brushRef="#br0" timeOffset="12835.762">13455 5237 244 0,'-11'3'93'0,"4"7"-72"0,0 6 9 0,4-7 2 0,-1 0-9 16,1 7 1-16,3-3-9 15,3 9-2-15,4-4-7 16,4 4 0-16,6 0 4 0,12 0 7 15,10 3 4-15,6 0-6 16,5 4-2-16,10-4 2 16,21-3 2-16,25-4-7 15,0-8-1-15,17-4-5 16,18-6-1-16,0-6-1 16,22-4-2-16,-1 1 1 15,4-4 1-15,14-5-1 16,-8-1-1-16,-2-3 1 15,-1-3 1-15,-21-7-3 0,-24 1 0 16,-18-3 3 0,-22-4 3-16,-24 0 0 0,-25 10 0 15,-17 3-30-15,-11 6-12 16,-10 4-18-16,-12 5-3 16,-6 1-37-16,-3 9-15 15,-1 9 4 1</inkml:trace>
  <inkml:trace contextRef="#ctx0" brushRef="#br0" timeOffset="13470.406">13307 5541 280 0,'17'0'104'0,"-6"4"-81"0,7 5-2 0,-11-3-4 16,7 7-11 0,7 6 2-16,11 6-1 0,7 6 1 15,6 7-4-15,8-1 4 0,7-2 2 16,11-1 1-16,24-2 3 16,18-7-1-16,10-3 0 15,33-4-1-15,6-5 0 16,28-4-4-16,4 1-3 15,25-10-2-15,-4 6-3 16,18-6 3-16,-7-6 0 16,21 3-4-16,-14-7-1 15,17-2 1-15,-6-7 0 16,10-6 1-16,-14-13 0 0,7-9 0 16,-22-6 2-1,8-4-1-15,-25 4-1 16,-17 0 1-16,-11 3 1 0,-25-4-6 15,-25 7 1-15,-24 7 3 16,-18-1 4-16,-10 6-1 16,-14 4 0-16,-12 6-3 15,-9 3-1-15,-8 3-8 16,-7 0-2-16,-3 10-12 16,-7 0-5-16,-4-1-29 15,-4 10-14-15,-3 0-57 16</inkml:trace>
  <inkml:trace contextRef="#ctx0" brushRef="#br0" timeOffset="14352.568">13395 5654 244 0,'-4'-6'90'0,"4"9"-70"0,4 3 6 16,0-2-1-16,-1 5-7 15,8 10-1-15,3-3-5 0,7 5 0 16,4 1-7-16,3 3-1 0,7-3 0 16,4 7 4-16,3-1 5 15,4 0-1-15,3-3 1 16,15-3-1-16,24 0 0 15,7 0-2-15,8-6 1 16,27-1-6-16,11 1-3 16,15-7 1-16,16 1 0 15,8-7-1-15,21 0-2 16,8-6 1-16,16 0-1 16,8-7 0-16,11 4 0 15,6-6 0-15,4 2 0 16,14-2 0-16,-10-4 0 15,20-6 0-15,-2 3 0 0,6-3 0 16,11-3 0-16,-15-3 0 16,15-6 0-16,3-4 0 15,-13-3 2-15,6-3-3 16,-21 3 0-16,4 4 1 16,-25 2 0-16,0 1 0 15,-25 3 0-15,-14-1 0 16,-3-2 2-16,17-10-3 15,-28 0 0-15,-14-3 1 16,-21 3 2-16,-29 3-1 16,-14 0 2-16,-10 4-2 0,-14 5-1 15,-14 7-2-15,-15 7 1 16,-17 2-4-16,-11 3-1 16,-14 4-26-16,-3 6-11 15,-11-3-88 1,-7 15-57-16,-3 0 79 15</inkml:trace>
  <inkml:trace contextRef="#ctx0" brushRef="#br0" timeOffset="16575.544">8710 9398 200 0,'7'-25'77'0,"-7"19"-60"0,0-1 17 0,0 4 4 0,0 3-9 16,0-3-2-16,0 0-4 15,0 0 0-15,4 3-13 16,-1 0 8-16,4 6 4 0,0 7 0 16,-3 15 1-16,-1 22-10 15,1 10-5-15,-4-1-3 16,0 10-1-16,0 10-2 15,-4 12 1-15,4-4-2 16,0-5-1-16,0-10 1 16,0-12 1-16,0-7-3 15,0-9 0-15,0-3-15 16,0-13-4-16,-3-9-39 16,-1-7-16-16,1-6-63 15</inkml:trace>
  <inkml:trace contextRef="#ctx0" brushRef="#br0" timeOffset="16798.083">8463 9850 300 0,'39'9'112'0,"-14"-9"-87"16,13-3 13-16,-16 0 1 0,16 0-19 0,15-1-6 15,4 1-8-15,3 3-5 0,-11 3 0 16,-3 4-1-16,-7 5 2 16,-7 1-23-16,-4 3-8 15,-4-1-72-15,1 4-29 0,0-6 18 16</inkml:trace>
  <inkml:trace contextRef="#ctx0" brushRef="#br0" timeOffset="17114.406">9409 9335 264 0,'0'-25'101'0,"0"10"-78"0,3 5 11 0,-3 10-1 15,4-3-5-15,-1-3 3 16,1 6-2-16,3 9 2 15,-4 1-17-15,1 8-4 0,-4 17-2 16,0 15-4-16,-4 16-1 16,1 3-3-16,-4 3-1 15,0 13 3-15,0 18 1 16,0-6-1-16,-1-9-2 16,5-13 1-16,3-9 1 15,0-3-21-15,3-13-7 16,5-12-27-16,-1-10-9 15,3-9-82 1</inkml:trace>
  <inkml:trace contextRef="#ctx0" brushRef="#br0" timeOffset="17429.771">10111 9611 268 0,'10'-25'101'0,"-10"22"-78"0,0 3 6 16,0 0-2-16,-3 6-2 15,-4 4 2-15,-4 5-1 16,0 4 1-16,-3 6-15 16,-3 4 0-16,-4 5 1 0,-1 7-7 0,1 3-1 15,0 12-3-15,-4 4 1 16,4-4-4-16,0-6 0 15,3-3 1-15,1-6 2 16,3-3-17-16,3-1-4 16,0-8-22-16,1-4-7 15,3-10-18-15,3-2-7 16,8-7-39 0</inkml:trace>
  <inkml:trace contextRef="#ctx0" brushRef="#br0" timeOffset="17697.772">9874 9524 268 0,'-17'-66'101'0,"10"56"-78"0,0 1 4 0,7 9-3 0,-4 9-3 16,4 7 4-16,0 6-2 15,4 9 0-15,3 7-12 16,3 6 0-16,4 0 0 0,0 3-6 15,-3 15-1-15,0 7-2 16,-1 4-2-16,1-8 3 16,-1 1 0-16,1-9-6 15,-1-10 0-15,1-13-21 16,0-6-7-16,-1-12-30 16,4-13-12-16,4-12-54 15</inkml:trace>
  <inkml:trace contextRef="#ctx0" brushRef="#br0" timeOffset="18150.127">10375 8972 288 0,'14'-13'110'0,"-7"10"-86"0,11-3 11 0,-11 3 1 15,0-1-13-15,0 1-1 16,0 3-4-16,0 3 0 0,0 1-9 16,0 2 1-16,0 3 3 15,1 4-3-15,-1 3 2 0,-4 2-1 16,1 4 1-16,-1 0-4 16,-3 6 0-16,-3 1-1 15,-4-1 1-15,0 0-4 16,-4 3-3-16,-3 1 2 15,0-4 0-15,0-3-4 16,3-3-1-16,4 0 1 16,3-3 2-16,4 0-2 15,7-1-2-15,4 1 4 16,3-3 3-16,4 3 3 16,7-7 1-16,6-2-4 15,5-4-3-15,-5 0 0 16,-2-3 1-16,-5 1-1 0,-6-1-1 15,-4 0-41-15,-3 0-20 16,-8 0-62-16,4 3-24 16,-3 1 13-1</inkml:trace>
  <inkml:trace contextRef="#ctx0" brushRef="#br0" timeOffset="19200.852">5200 11016 236 0,'35'-6'88'0,"-17"6"-69"0,17 3 2 0,-21-3-3 0,14 3-8 15,11 0 2-15,7 0-3 16,7 0 0-16,4 1-5 15,-1-1-1-15,25 0 1 0,7-3 4 16,11 0 3-16,10-3-2 16,25-4 2-16,4-2-4 15,31-4-2-15,4 1 0 16,18-7-1-16,17 0 0 16,18 1 0-16,7-4 0 15,31 3 2-15,1 0-1 16,20 0 2-16,22-3 2 15,7 0 2-15,4 0-5 0,20 0-2 16,15 4 4-16,4-1 5 16,-5 0-7-16,15 0-3 15,18-3-5-15,3 0 1 16,-4-3 5-16,-3-6 2 16,7-4-2-16,8 10-3 15,6-6 0-15,-4-1 1 16,-20 4-1-16,-11 6 2 15,7 3-2-15,-7-2-1 16,-22 2 1-16,4 0-1 16,11 0 0-16,-10 0 0 15,52-3 2-15,-11 4 3 16,-24 2 0-16,-35 3 2 16,-8 7-4-16,-20 6-2 0,-26 0 0 15,-24 3-1-15,-14 7-3 16,-35 2 2-16,-7 1 1 15,-12-1 2-15,-23 1-3 16,-15-1 0-16,0-2 5 16,-10 2 2-16,-18-2-5 15,-18-1 0-15,-7 4-6 16,-7-7 1-16,-14 0-53 16,-10-6-24-16,-22 6-76 15</inkml:trace>
  <inkml:trace contextRef="#ctx0" brushRef="#br0" timeOffset="20042.516">12294 9241 260 0,'4'-18'96'0,"-1"11"-75"0,4 4 12 16,-7 3 2-16,4 0-6 15,-1 6 3-15,1 4-9 16,0 5-4-16,-4 11-11 16,-4 5-3-16,0 13-1 0,-3 19-5 15,0 9 1-15,0-7-2 16,0 1 0-16,0-6 6 15,4 6 2-15,-1-7-16 16,4 1-5-16,-3-16-28 16,3-13-11-16,-4-6-75 15,4-15-42-15,-3-10 82 16</inkml:trace>
  <inkml:trace contextRef="#ctx0" brushRef="#br0" timeOffset="20243.743">12072 9715 220 0,'-25'-44'82'0,"22"31"-64"0,6 1 15 0,1 9 2 16,3 0-3-16,7-1 1 16,11 1-5-16,10 3 0 15,4-3-16-15,3 0-5 0,1 3 0 16,-1 0-4-16,7 0-2 16,4 3 0-16,0 0 1 15,-4 0-14-15,-6 1-5 0,-4 2-57 16,-8-3-26-1,-6-6-20 1</inkml:trace>
  <inkml:trace contextRef="#ctx0" brushRef="#br0" timeOffset="20557.012">12912 8997 288 0,'7'-50'107'0,"0"37"-83"0,3-3 8 0,-6 13-2 16,3-3-5-16,0 6 2 15,4 0 0-15,-4 9 1 16,0 13-15-16,-4 13-6 0,-3 12 0 16,-3 6-2-16,-4 7 0 15,-7 9-6-15,-1 19 1 16,1 9 0-16,0 0 0 15,4-9 0-15,-1-1 2 16,4-2-3-16,3-10-2 16,4-9-23-16,0-12-7 15,4-14-26-15,3-11-8 16,7-14-70 0</inkml:trace>
  <inkml:trace contextRef="#ctx0" brushRef="#br0" timeOffset="20838.227">13723 9257 300 0,'11'-6'112'0,"-4"9"-87"0,-4 0 7 15,-3 3-3-15,-3 4-12 16,-4 2-2-16,-4 4-4 15,-3 6-2-15,-7 12-5 16,-7 10-1-16,-8 19 1 0,-3-7-5 0,4-2 1 16,0-1 2-16,7-9 1 15,3 3-6 1,4-6 0-16,0-4-19 0,7-8-6 16,-1-1-25-16,5-9-9 15,3-7-62 1</inkml:trace>
  <inkml:trace contextRef="#ctx0" brushRef="#br0" timeOffset="21092.567">13466 9132 320 0,'0'0'121'0,"0"18"-95"0,0 17 5 0,0-19-6 0,0 9-13 15,0 6 1-15,0 16-2 16,0 19 1-16,0 12-6 16,3-2-2-16,1-4 0 0,3-7-2 15,7-2-2-15,3-3 1 16,5-10-1-16,6-3-7 16,0-16 0-16,0-12-48 15,0-9-18-15,4-10-69 16</inkml:trace>
  <inkml:trace contextRef="#ctx0" brushRef="#br0" timeOffset="21634.328">15434 9016 268 0,'7'-38'101'16,"0"22"-78"-16,7-6 9 0,-10 10 0 0,3 9-3 15,3-4 3-15,-3-2-2 16,4 9-1-16,-4 9-16 16,-3 20-1-16,-4 11 1 0,-7 14-7 15,0 2-1-15,-1 4-1 16,1 9 0-16,0 18-2 0,4 1 1 16,-1-3-4-16,4-16 0 15,-3-3 1-15,-1-16 2 16,1-3-10-16,-1-13-2 15,1-5-44-15,-1-14-19 16,8-8-81 0</inkml:trace>
  <inkml:trace contextRef="#ctx0" brushRef="#br0" timeOffset="21859.283">15180 9266 288 0,'-11'10'110'0,"15"-1"-86"0,14 1 5 0,-8-1-3 0,8-3-2 16,14-3 3-1,17 7-12-15,14-7-4 0,5 3-7 16,-1 4-5-16,-7-1 0 0,-1 0 3 16,1-2 1-16,-3-1-34 15,-4 0-14-15,-4-3-93 16,-3 1-46-1,-11-1 86-15</inkml:trace>
  <inkml:trace contextRef="#ctx0" brushRef="#br0" timeOffset="22157.605">16334 8840 304 0,'7'-25'112'0,"-4"19"-87"0,4 3 9 0,-7 3-1 16,7 0-4-16,-3 6 5 16,-4 3-3-16,0 7-1 15,-4 6-17-15,-6 19 1 0,-4 18 2 16,0 7-8-16,-1 9-4 16,-2 4-3-16,-1 18 1 15,4 3-1-15,3-3-1 16,1-9 1-16,3-6-1 0,3-7-3 15,1-6 0-15,3-13-31 16,0-9-15-16,0-15-37 16,3-7-13-16,4-13-43 15</inkml:trace>
  <inkml:trace contextRef="#ctx0" brushRef="#br0" timeOffset="23931.973">6004 12110 220 0,'7'-12'82'0,"-7"9"-64"0,4 3 7 15,-4 0-1-15,-4 6-4 16,1 3 0-16,3 10-2 16,0 6-1-16,0 10-9 15,0 18 6-15,0 19 3 0,0 10-3 16,0 12 2-16,0 25-7 16,0 3-3-16,-4-3-1 15,-3 13-1-15,0 0-2 16,-3-13-2-16,-1-22 1 0,4-15-1 15,3-7 0-15,1-16 2 16,3-5-3 0,0-14 0-16,0-8-6 15,3-13-3-15,1-10-25 0,3-9-12 16,0-3-86 0</inkml:trace>
  <inkml:trace contextRef="#ctx0" brushRef="#br0" timeOffset="24274.938">6706 12728 224 0,'11'-13'85'0,"-11"13"-66"0,0 0 14 16,-4 4 4-16,1 2-8 16,-4 3-2-16,0 7-4 15,-4 9 0-15,-3 10-13 16,3 8 1-16,-10 4 0 0,0 10-4 16,-4-4-2-16,-3 4-2 15,0 12-3-15,-11 12-2 16,4-6-1-16,0-9 4 0,6-12 1 15,1-4-16-15,11-13-7 16,2-8-30-16,8-4-10 16,7-16-65-1</inkml:trace>
  <inkml:trace contextRef="#ctx0" brushRef="#br0" timeOffset="24560.083">6417 12650 272 0,'14'-10'104'0,"-3"16"-81"0,6-2 7 0,-10 5-3 16,4 7-9-16,3 3 0 0,0 15-6 15,4 13 0-15,-4 19-7 16,-3 3-3-16,3 3-1 0,-4 0 1 15,1 10 3-15,3-1-4 16,0-12-1-16,0-6-9 16,0-16-4-16,7-13-15 15,-6-9-5-15,6-15-34 16,3-20-14-16,5-15-23 16</inkml:trace>
  <inkml:trace contextRef="#ctx0" brushRef="#br0" timeOffset="25175.939">7049 12035 244 0,'-4'-6'93'0,"0"6"-72"0,1 0 11 0,3 0 3 15,0 0-10-15,-4-6 0 16,4 6-10-16,4-4-2 16,-1-2-7-16,5-3 3 0,2-1 3 15,4-2 3-15,4-4 0 0,7-3-1 16,3 4-1-16,4 5-3 16,3 4-1-16,-3 6-1 15,-8 3 0-15,-6 6 7 16,-8 10 2-16,-10 6-8 15,-7 4-3-15,-3-1-4 16,-15 0 1-16,4-3-2 16,3-3-1-16,1 0-2 15,3-3 1-15,-1-7 1 16,5 1 0-16,6-1-3 16,4-2 2-16,4-1 1 15,3 1 0-15,7-1 0 16,7 0 2-16,7-2-3 0,8 8 0 15,-1-2 1-15,0 12 0 16,-3 0 0-16,-7 0 0 16,-4 0 2-16,-7 0 1 15,-7 0-4-15,-7 7 1 16,-7-7 0-16,-7-3 2 16,-7 0-1-16,-8-3 2 15,-6-1-4-15,0-2 0 16,0 0 1-16,3-4 2 15,0 1-3-15,7-4 0 16,11 1-26-16,-3-1-9 16,10 0-11-16,7-5-1 15,7 2-12-15,10-6-4 16,12 0-60 0</inkml:trace>
  <inkml:trace contextRef="#ctx0" brushRef="#br0" timeOffset="25582.104">8336 12167 304 0,'14'-19'112'0,"-3"19"-87"0,6 0 0 0,-9 0-7 15,-1 12-5-15,0 7 5 16,3 13-4-16,-3 21 0 15,0 16-8-15,0 6-4 0,-3 7-1 16,-1 6-1-16,1 9 2 16,-4-6-1-16,4-4 2 15,-1-11-4-15,-3-14 0 16,4-11-23-16,-1-11-12 16,-3-21-65-1,0-13-32-15</inkml:trace>
  <inkml:trace contextRef="#ctx0" brushRef="#br0" timeOffset="25792.652">8117 12650 292 0,'-3'-4'110'0,"10"4"-86"0,11 0 7 16,-8 4-2-16,8-4-14 15,14 6-3-15,10-3-7 16,7 6-4-16,4 1 0 15,0-1-1-15,0 1 2 0,3-1-1 0,4 0 2 16,0 1-20-16,-3-4-8 16,-8 0-31-16,-3-6-13 15,-4-6-47 1</inkml:trace>
  <inkml:trace contextRef="#ctx0" brushRef="#br0" timeOffset="26227.918">8975 12139 232 0,'7'-19'88'0,"-4"9"-69"0,8-12 15 0,-4 13 3 0,3-4-6 16,5 1 2-16,2-1-4 15,8 7 0-15,7 9-16 16,3 13-6-16,4 6 0 0,0 9-2 16,-8 10 2-16,-2 19-2 15,-12 15 0-15,-10 3-3 16,-10-3-2-16,-11-6 3 16,-8 0 0-16,-6 7-1 15,-4 2 1-15,1-6 0 16,-1-6 1-16,7-13-2 15,4-3 1-15,7-12-4 16,7-10 0-16,7-3-1 0,11-6-2 16,10-9 3-16,17-1 2 15,15-6 0-15,7 0-1 16,4-3 1 0,3 0 1-16,7-3-14 0,0-3-5 15,0-7-31-15,-7-5-11 16,-7-11-85-1</inkml:trace>
  <inkml:trace contextRef="#ctx0" brushRef="#br0" timeOffset="26516.488">10164 12587 264 0,'0'-6'99'0,"-8"6"-77"0,1 3 4 16,0 3-2-1,0 0-8-15,-3 7 1 0,-4-1-5 16,0 13-2-16,-4-3-6 16,0 16-3-16,1 9 0 0,-8 6-1 15,4 1 0-15,3-4 0 16,0 0 2-16,4-6-3 15,4-6 0-15,-1-7-32 16,4-3-13-16,4-9-81 16</inkml:trace>
  <inkml:trace contextRef="#ctx0" brushRef="#br0" timeOffset="26782.555">9878 12524 280 0,'-21'-31'104'0,"17"21"-81"0,4 4 1 0,0 6-5 15,4 6-7-15,3 7 3 16,0 6-4-16,0 6-1 16,0 6-6-16,0 7 2 0,0 12 0 15,0 16-2-15,4 3-3 0,-1 3 0 16,4-9 1-16,0-7-3 15,1-9 0-15,2-6-6 16,4-13 0-16,0-9-24 16,8-7-9-16,-1-8-89 15</inkml:trace>
  <inkml:trace contextRef="#ctx0" brushRef="#br0" timeOffset="27201.466">10326 11985 240 0,'-18'-28'90'0,"15"18"-70"0,6-9 6 0,1 13-1 16,3-6 1-16,3-1 7 15,4-6-5-15,8 7-2 16,2-4-14-16,1 0 3 0,7 4 3 15,0 2-6-15,3 4 1 16,0 9-6-16,-3 10-2 16,-7 9 4-16,-8 12 2 15,-13 10-2-15,-8 0 0 16,-10-6-1-16,-4 6 0 16,-3-4-4-16,0 1-1 15,0-3-1-15,0-1-2 0,7 1-2 16,3 0-1-16,4-4 2 15,7-3 0-15,7-5 1 16,11-8 0-16,10-8 4 16,14-1 2-16,15-9-2 15,-1-3-3-15,1-3 0 16,-5 3 1-16,-2-4-28 16,-4-2-9-16,0-4-38 15,-4 1-16-15</inkml:trace>
  <inkml:trace contextRef="#ctx0" brushRef="#br0" timeOffset="27866.44">11783 12129 252 0,'3'-19'93'0,"-3"19"-72"0,4-3 11 0,-4 3 1 16,0 0-5-16,3 3 1 15,1 7-5-15,-1 9-3 16,4-1-11-16,1 11-4 0,-1 8 0 16,0 13-3-16,0 13-2 15,0 0 2-15,0-1 0 16,0-2-4-16,-4-7 1 16,1 4 0-16,-4-1 2 15,0-2-10-15,-4-4-4 16,1-10-27-16,-4-8-10 15,0-13-90 1</inkml:trace>
  <inkml:trace contextRef="#ctx0" brushRef="#br0" timeOffset="28088.212">11508 12408 280 0,'-11'-3'107'0,"11"6"-83"0,11 3 6 15,-1-2-1-15,11 2-16 16,15 3-4-16,10 1-6 16,3 2-3-16,4 1 1 0,-4-4 1 0,8 4 1 15,3-7-4-15,0 3 1 16,0 1-27-16,-4-10-9 16,-3-3-46-1,-4-13-18-15,-3 0 4 16</inkml:trace>
  <inkml:trace contextRef="#ctx0" brushRef="#br0" timeOffset="28538.212">12460 11787 240 0,'0'-12'90'0,"4"6"-70"0,10-10 8 0,-7 13-2 0,7-4-1 16,4-2 2-16,6 0 1 15,8 2 0-15,-4 4-15 16,4 6 1-16,-4 4 2 0,0 18-6 16,-6 15-3-16,-5 20 2 15,-6 6 2-15,-8 0-6 16,-3 0-3-16,-10 3 1 15,-11 9 2-15,-8 0-2 16,-2 1 0-16,-1-13-1 16,0-4 1-16,0-8-4 15,11-7-2-15,4-7 2 16,10-11 0-16,7-1-2 16,14-9 2-16,10-4 1 0,15-5 2 15,3-1-1-15,4-6 2 16,0-3-2-16,0-3-1 15,3-3-15-15,-3 0-5 16,0-4-25-16,-4 1-12 16,1-4-68-1,-1 1-52-15,-3-4 73 16</inkml:trace>
  <inkml:trace contextRef="#ctx0" brushRef="#br0" timeOffset="28838.312">13705 12088 288 0,'7'-12'107'0,"-10"12"-83"0,-4 0 2 16,0 3-6-16,-4 6-5 15,-6 4 1-15,-8 6-4 16,-3 6 0-16,-8 6-7 15,-2 13-1-15,2 9 0 0,1 7 0 16,3 3 2-16,1-1-5 16,2-8-3-16,5-4 1 15,2-3 0-15,5-6 1 16,-1 3 2-16,4-13-28 0,4-6-9 16,2-9-32-16,5-7-12 15,-1-3-33 1</inkml:trace>
  <inkml:trace contextRef="#ctx0" brushRef="#br0" timeOffset="29084.185">13268 12120 296 0,'-7'-3'112'0,"10"6"-87"0,5 3 7 0,-5-3-3 16,8 7-16-16,-1 11-4 15,1 5-6-15,-1 8 0 0,1 10-2 16,0 16-1-16,-4-4 1 0,3 7-1 16,1-10 0-16,3 0 0 15,4-9 0-15,3-6-11 16,3-10-5-16,5-3-45 16,9-9-18-16,1-4-41 15</inkml:trace>
  <inkml:trace contextRef="#ctx0" brushRef="#br0" timeOffset="29454.544">14605 11718 288 0,'0'-18'107'0,"7"14"-83"0,4 1 6 0,-8 3-1 16,4 3-9-16,0 7 0 15,0 6-7-15,4 5 0 16,0 20-8-16,-1 13-1 0,1 5 2 15,-1 10-5-15,1-3-3 16,-1 3 3-16,1 3 1 16,-4 0 0-16,-3 3-2 15,-1-9-2-15,1-9 1 16,-4-13-21-16,0-10-8 16,-4-12-86-16,1-6-70 15,-8-16 66-15</inkml:trace>
  <inkml:trace contextRef="#ctx0" brushRef="#br0" timeOffset="29651.096">14344 12129 288 0,'7'10'107'0,"14"-4"-83"0,29-3 4 0,-22-3-4 15,21 0-12-15,8 0-2 16,-1 0-5-16,4 6-4 15,7-3 0-15,0 4-1 0,-3-1 2 16,-8 3-32-16,-7-2-14 16,-3 2-86-1</inkml:trace>
  <inkml:trace contextRef="#ctx0" brushRef="#br0" timeOffset="29981.415">15296 11546 300 0,'0'-22'112'0,"0"22"-87"15,4 6 7-15,-4 1-3 0,4 5-5 16,-1 7 1-16,1 3-10 15,-1 12-2-15,-3 7-7 16,0 19 0-16,-3 18 1 0,-4 4-3 16,-1-1-1-16,1 4-3 15,0 9-1-15,0-3 3 16,4 0 1-16,3-13-8 16,0-6-2-16,0-15-25 15,0-13-11-15,0-7-49 0,3-12-21 16,4 0-2-1</inkml:trace>
  <inkml:trace contextRef="#ctx0" brushRef="#br0" timeOffset="35085.319">5228 10969 148 0,'4'-9'57'0,"-4"9"-44"0,-4-7 14 0,4 7 5 16,0 0-3-16,0 0 3 16,0 0-7-16,0 0-3 15,-3 10-12-15,3-1 2 0,-4 1 4 16,1 11-2-16,-1 1 2 16,1 4-3-16,-1 2 0 15,0 0-1-15,1 6 0 16,-1 1-4-16,4 3-3 15,0 15-2-15,0 10 0 16,0 2-2-16,0 1 2 16,0 0 0-16,-3-3 3 0,-1 15-3 15,1 7 0-15,-1-4 1 16,1-2 0-16,-1-7-2 16,1 13-2-16,-1 5 1 15,1 5-1-15,3-5 0 16,-4 1 0-16,1-3 0 15,-1 19 2-15,-3-4-3 16,-4-2 0-16,4-7 1 16,0 3 0-16,0 16 0 15,-3-7 2-15,3-8-3 16,-4-11 0-16,0 11 1 16,4 8 2-16,-3-5-1 15,-1-11-1-15,4-5-2 0,4 3 1 16,-4-3 1-16,0-4 0 15,3-9 0-15,-3-12 0 16,7 2 0-16,7-11 0 16,-3-17 0-16,3 1 0 15,0-10 0-15,-4-6 0 16,8-4 0-16,-1-2 0 16,1-7 0-16,0-3 0 15,3 3 0-15,0-6 2 16,0 0-1-16,4 0 2 15,-4-6-2-15,0 6 2 16,3-3-2-16,1 0-1 0,0 0-2 16,3 0 1-16,11-4-1 15,-1 1 0 1,8 0 4-16,11 0 1 16,-5-1-1-16,5-2 1 0,3-1-2 15,0 4-1-15,7 0 1 16,7 0 1-16,14-1 1 15,3-2 1-15,1-4 0 16,10-2 0-16,18-4 0 16,11-3 0-16,-4-3 0 15,21 0 0-15,7 6-2 16,-7-6 1-16,28 9-4 16,-10 1 0-16,7-4 1 0,21 0 2 15,-14 0-3-15,21 0 0 16,-4 0 3-16,8 4 1 15,10-4-1-15,-7 3 1 16,18 1-2-16,-22 2-1 16,19 1 1-16,-19 2 1 15,4 1-3-15,4-1 0 16,-8 1-1-16,8 0 0 16,-15-4 4-16,4 0 1 15,0 1-4-15,-17 2 1 16,13 1 0-16,-10 0 2 15,-10-1-1-15,6 1-1 16,-14-1 1-16,-10-2 1 16,10-7-3-16,-10 3 0 0,-11 1 1 15,0-1 2-15,7 0-3 16,-14 1 0-16,0-4 5 16,15-6 5-16,-1 9-3 15,-4-3 2-15,15-3-5 16,-4 0-2-16,-49 10 0 15,60-13-1-15,-7 6 0 16,-18 0 2-16,-4 3-1 16,8 1-1-16,-11-1 1 15,-14 4-1-15,11 2 0 0,-1 1 0 16,-3-4 0 0,-7 4 2-16,11-1-1 15,3 4 2-15,-7-3-4 0,3 2 0 16,15 1 1-16,-4-3 2 15,-3-1-1-15,10 1-1 16,0-4 1-16,-11-2 1 16,15 2-1-16,0-2-1 15,-7-1 1-15,10-3-1 16,11 7-3-16,-18-4 2 16,18-3 1-16,-1 3 2 15,-9 7-1-15,13-4-1 16,0 4 1-16,-10 0-1 15,17-1 0-15,-10 7 0 16,-14-3 0-16,10 3 0 16,-7 0 0-16,-17 3 2 15,3-4-3-15,4 4-2 16,-8 0 2-16,-17 0 0 16,0 0 1-16,0 0 2 0,-7 0-3 15,-14 7 0-15,-15-4-1 16,-6-3 0-16,0 0 4 15,-8 3 1-15,-3 0-4 16,-3 0 1-16,-8 0 2 16,-6-3 1-16,-8 0-1 15,-3 0-2-15,-4-3 1 16,-3 0 1-16,-8 0-1 16,-6 0-1-16,-4-3 1 0,-3 2-1 15,-4-2 0-15,0 3 2 16,-4-3-3-16,-3-1 0 15,0 1 1-15,0 0 0 16,0 0 2-16,0-1 1 16,0 1-4-16,0 0 1 15,0-10-2-15,0 7 0 16,0-10 2-16,0 3 2 16,0-9-1-16,-3-9-1 15,-1-17 1-15,1-5 1 16,-4-7-1-16,3-3-1 15,4-9 3-15,4-13 0 16,-1-15-1-16,8-1 1 16,3 4-4-16,0-6-2 0,4-10 2 15,-1 12 0-15,-6 10 1 16,-4 9 2-16,-7-9-3 16,-4-6 0-16,1 3 1 15,-4 6 2-15,0 9-1 16,0 1-1-16,0-7-2 15,0 6 1-15,0 7 3 16,3 9 1-16,-3 10-1 16,4 3-2-16,-5 6-2 15,5 3 1-15,-1 3 1 16,1-6 2-16,-1 6-1 16,4-6-1-16,0 0 1 15,0 9-1-15,0 4 0 16,-3 6 0-16,3 3 0 0,0 12 2 15,-4 1-3-15,4 2 0 16,0 7-1-16,0 3 0 16,4 0 0-16,-1 3 0 15,1 3 2-15,-1 4 2 16,1-1-8-16,-1 1-1 16,1 8-53-16,-4 1-25 15,7 0-85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3T17:15:23.89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10566 3535 188 0,'0'-3'71'0,"0"3"-55"0,-4 0 0 0,1 3-5 16,-1 0-5-16,1 0 1 16,-1 0 9-16,4-3 5 15,0 0-11-15,-3 3 1 0,3-3 2 16,0 0-5-16,0 0 0 15,0 0-2-15,0 0 1 16,0 0 0-16,3-3 1 16,4 0 0-16,0-3 0 15,4-1-2-15,3 1 1 16,4 3-2-16,-1-6 0 16,8-1-1-16,0 1 2 15,3-1-1-15,4 1 2 16,-1 0-4-16,5-7 0 15,-1-6 1-15,4 3 0 16,6 0 0-16,12-12 0 0,6 9-2 16,4-3 1-16,-3-3-2 15,-1-4-1-15,12 4 1 16,6 3 1-16,7 0 1 16,0 0 3-16,4 0-5 15,14-3-1-15,17-1 0 16,-3 1 0-16,18-3 0 15,13 3 2-15,1-7-3 16,31-6-2-16,-6 4 4 16,17-1 1-16,3 13 0 0,15-9-2 15,3 5 1-15,15 1 1 16,-1 9 1 0,4 0 1-16,-4 10-2 15,43 0 1-15,-15 9-2 0,-31 3-1 16,-4 6-2-16,-28 16 1 15,-21 0 1-15,0 7 2 16,-18 8-1-16,-21-2-1 16,-14 6 1-16,-14-3-1 15,-14-4 0-15,-15-5 2 16,-17 9 3-16,-14-13 2 16,-14 0-1-16,-11 0-1 15,-10 0-3-15,-4-3 1 0,-4-6-2 16,1-3 2-16,-1-3-4 15,1-7 0 1,-1 3 5-16,-3-9 2 0,0 0-5 16,0 0-2-16,-3-9-5 15,-4 9-1 1,-4-3-38-16,-6 3-15 16,-1 0-87-16</inkml:trace>
  <inkml:trace contextRef="#ctx0" brushRef="#br0" timeOffset="1159.577">10841 3572 184 0,'0'-9'68'0,"0"9"-52"0,-4-6 3 0,1 6 1 16,3 0-8-16,-4-3-2 16,4 3 1-16,0-7 0 15,4 4-5-15,-1 0-2 0,1 0 0 0,3-3 2 16,4-1 1-16,3 1-1 15,3-3 1-15,1-10 2 16,7 9 2-16,3-8 1 16,11 2 0-16,10-9-6 15,11 0-4-15,0-7-1 16,3 4 1-16,15-6-1 16,14-4-1-16,10 4 3 15,0-1 0-15,15 1-1 16,17-4-2-16,0-3 1 15,21-3-1-15,11-6 0 16,10-6 0-16,25-7 2 16,4 7 1-16,17 2-4 15,11 4 1-15,14-3 0 16,28 6 2-16,-7 3-1 16,22-6 2-16,17 3-2 0,-8 6-1 15,15 6 1-15,14 4-1 16,-14 9 0-16,-3 13 2 15,6 2-1-15,-27 14-1 16,6 5 3 0,32 20 0-16,-14 2-1 0,-46 7 1 15,-7 3-2-15,-39 3-1 16,-3 3 3-16,-14 16 0 16,-29 12-1-16,1-3 1 15,-12 4-2-15,-24-7-1 16,-14 6 1-16,-3 16-1 15,-8-6 0-15,-13-6 0 0,-22-10 0 16,-18 6 2 0,-17-6-1-16,-14 0 2 15,-11-12 0-15,-7-4 3 0,-3-9-3 16,-4-6 0-16,-4-9-3 16,1-10-1-16,-4-10-21 15,3-2-8-15,-3-20-106 16</inkml:trace>
  <inkml:trace contextRef="#ctx0" brushRef="#br0" timeOffset="2430.111">10904 3626 164 0,'4'-3'63'0,"-8"-4"-49"0,4 7 9 0,0 0 1 0,0 0-8 16,0 0-1-16,0 0-7 16,0-3-3-1,4-3-2-15,-1 6 0 0,4 0 0 16,1-10 3-16,2 10 3 0,4-6 0 16,4 0 0-16,3 0 1 15,7-4 1-15,11-2-1 16,3-1-1-16,8 1-3 15,-1-1-1-15,4-9-3 16,7 3-2-16,11-6 1 16,13-9 1-16,4 2-1 15,1-8 2-15,9-4-2 16,15 0-1-16,4 6 3 16,3-6 0-16,17 4-1 15,8-4-2-15,7 0 1 0,20-10 1 16,-2 1-1-16,20-10 2 15,1 7-2-15,17 3-1 16,4 3 1-16,20-4-1 16,-2 4 0-16,20 0 2 15,-3 0-1-15,25-7-1 16,3 7 1-16,0 3-1 16,21 0 0-16,-6 9 0 15,10 1 0-15,17 5 2 16,-13 4-1-16,6 13-1 15,74-4 1-15,-41 3 1 16,-5 10-1-16,-3-1 2 16,-21 7-4-16,0 7 0 15,4-1 1-15,-22 10 2 16,18 3-1-16,-21 6 2 0,-4 19 0 16,-3 3 3-16,-21 6-1 15,6 6 0-15,-24 7-3 16,4-3 1-16,-18 19-4 15,-8 15-2-15,-2 3 2 16,-33-9 2-16,4 3 0 16,-21 13 2-16,-28-1-2 15,-22-5-1-15,-14-14 1 16,-17-5 1-16,-18 3-1 16,-14-13 2-16,-17 0 0 15,-8-10 3-15,-10-11-3 16,-4-7-2-16,-4-13-49 0,8-9-20 15,-7-13-61 1</inkml:trace>
  <inkml:trace contextRef="#ctx0" brushRef="#br0" timeOffset="5718.861">8717 7532 200 0,'18'-25'74'0,"-11"16"-58"0,0-7 12 16,-4 16-1-16,1-3-7 16,-1-3 1-16,1 3 5 0,0-3 6 15,-4 6-17-15,0 0 5 0,0 0 3 16,-8 6-8 0,-2 6-1-16,-4 17-4 0,-7 11 1 15,-4 7-2-15,-3 16 2 16,-4 9-6-16,-7 22-1 15,-10 16 0-15,-11-3 0 16,-11 12 0-16,4 9 2 16,7-12-1-16,11-3 0 15,3-12-6-15,7-4 1 16,7-9 2-16,4-13 1 16,7-6-4-16,3-16 1 15,4-12 0-15,7-7 2 16,-3-9-3-16,6-9-2 15,1-7-9-15,3-9-3 0,-4-3-23 16,4-6-8 0,0-10-25-16,0-3-10 15,0 0-36-15</inkml:trace>
  <inkml:trace contextRef="#ctx0" brushRef="#br0" timeOffset="6143.494">8082 7451 244 0,'14'-31'90'0,"-10"15"-70"0,3 3 2 0,-4 10-4 16,1 0-1-16,-1 3 4 16,1 6 2-16,3 7 1 15,0 9-13-15,0 16 4 0,7 21 3 16,-3 10-4-16,6 6 0 16,5 19-2-16,2 22 0 15,5 7-4-15,2-4-3 16,1 13-5-16,-4-13 0 15,-3-10 0-15,-4-15 2 16,-3-9-1-16,-4-3 2 0,0-13-2 16,-7-7-1-16,0-8-6 15,-3-10-1-15,-4-13-28 16,0-9-9-16,0-13-27 16,0-9-7-16,0-9-41 15</inkml:trace>
  <inkml:trace contextRef="#ctx0" brushRef="#br0" timeOffset="6634.811">8897 6802 192 0,'0'-13'71'0,"-3"10"-55"0,-1 0 9 0,4 3 1 16,0 0-6-16,-4 6-2 0,1 1 3 15,-1 2 1-15,4 0-11 16,0 4 0-16,-3 3 2 0,-1 3-3 16,-3 2 2-1,0 5-7-15,0 2-1 16,0-3-2-16,0 9-2 0,4-5 3 16,3-1 0-16,7-3 5 15,7-6 5-15,3-4-1 16,5-5 3-16,2-7-8 15,1 6-2-15,0-2-3 16,-1-4-2-16,-3 3 1 16,-3 0-1-16,-4 1 0 15,0-1 0-15,-3 0-29 16,-4 7-10-16,-3-7-36 16,-1 0-13-16,4-3-21 15</inkml:trace>
  <inkml:trace contextRef="#ctx0" brushRef="#br0" timeOffset="6949.749">9155 6871 212 0,'3'-19'79'0,"1"13"-61"0,3-4 10 0,-4 1 3 15,1 6-10-15,-1-3 0 0,1 2-1 16,-1 1 0-16,1 6-11 16,-4 7 8-16,-4 9 3 0,-3 9-6 15,-3 10-3-15,-4 21-4 16,-1 16 0-16,1 4-4 16,0 2-2-16,0 13 0 15,4 0 1-15,-1-6-1 16,0-9-1-16,1-10-6 15,3-10-4-15,0-12-41 16,0-6-16-16,3-7-63 16</inkml:trace>
  <inkml:trace contextRef="#ctx0" brushRef="#br0" timeOffset="7610.638">5740 8244 248 0,'0'-3'93'0,"0"3"-72"0,7-6 14 0,-4 6 0 16,4-3-5-16,11 0 2 16,0-4-5-16,10 1-2 15,11 0-13-15,10 3 1 0,-3-4 1 16,3 4-1-16,8 0 0 16,6 0-7-16,8 0-2 15,10-3-2-15,-14 2-2 16,-4 1 1-16,-13 0 1 15,-8 3-1-15,-3 0 2 16,-14 3-4-16,-4 4-2 16,-7 2-25-16,-7 0-9 15,-7 1-23-15,-7-1-10 16,-4 4-66-16</inkml:trace>
  <inkml:trace contextRef="#ctx0" brushRef="#br0" timeOffset="7865.985">5757 8699 264 0,'22'0'101'0,"-5"0"-78"0,29-3 11 0,-21 0 1 16,21-1-6-16,-1-2 3 15,12-9-16-15,6 11-4 16,15-2-8-16,-4 6-3 0,4 0 2 16,-11 0-2-16,-4 0-1 15,-6 0-19-15,-4 0-8 16,-4-3-30-16,7-6-12 16</inkml:trace>
  <inkml:trace contextRef="#ctx0" brushRef="#br0" timeOffset="8797.22">10326 8034 212 0,'-14'-3'82'0,"10"3"-64"0,1 0 11 0,3 0-1 16,0 6-1-16,3 1 1 16,4-1 4-16,7 3 3 15,4 1-19-15,7-4 2 0,3 0 0 16,11 0 1-16,17-2 1 15,15-4-5-15,3 3-1 16,0 0-6-16,-4 0-3 16,5 0-2-16,-1 0 0 15,-7 0-2-15,-7 4 2 16,-11-4-2-16,-10-3-1 16,-11 6-8-16,-7-3-3 0,-10-3-32 15,-8 0-11-15,-10 0-13 16,-7 0-3-16,-4 0-53 15</inkml:trace>
  <inkml:trace contextRef="#ctx0" brushRef="#br0" timeOffset="9160.738">10735 7658 244 0,'11'-50'93'0,"-4"37"-72"0,3-6 11 16,-6 16 3-16,-1 0-10 0,1 6-2 16,3 10-5-16,-4 15 1 15,1 10-10-15,-4 6-3 0,0 3 0 16,-4 22 1-16,-3 15 3 15,0 10-3-15,0-3-2 16,4 0 0-16,3 9 1 16,0-2-3-16,3-7-2 15,8-19-3-15,3-3 1 16,0-16 1-16,0-6 0 16,4-16-27-16,-1-9-11 0,1-12-43 15,3-4-18-15,7-15-17 16</inkml:trace>
  <inkml:trace contextRef="#ctx0" brushRef="#br0" timeOffset="9743.496">11843 7567 224 0,'3'-41'85'0,"1"26"-66"0,3-14 5 0,-4 20 1 16,1 0-7-16,3-1-1 15,0-2 2-15,4-1 2 16,3 0-11-16,7 1 1 0,11-1 2 16,6 4 4-16,8 3 2 15,4 6-2-15,-1 6 0 16,-7 7-3-16,-3 5 1 16,-7 17 3-16,-7 15 1 0,-8 13-2 15,-10 3 0-15,-10 9-9 16,-18 6-3-16,-22 13-3 15,-13 10-2-15,-4-13 3 16,0 0 0-16,4-3-4 16,3-1 1-16,7-5 0 15,14-10 2-15,14-12-3 16,11-10 0-16,14-13-1 16,11-8-2-16,17-8 5 15,25-11 1-15,14-10 0 16,0-3-2-16,4-7 1 15,3-8 1-15,4 5-1 16,-8-6-1-16,-6 0-26 16,-8 1-10-16,-13-1-11 15,-8 0-3-15,-3 0-11 0,-7 0-4 16,-4 0-59 0</inkml:trace>
  <inkml:trace contextRef="#ctx0" brushRef="#br0" timeOffset="10102.597">13339 7968 224 0,'7'-15'85'0,"-4"12"-66"0,1-4 10 16,-4 7-1-16,0 0-1 15,0 0 1-15,0 0-4 16,-4 3-1-16,-3 4-12 16,0 2 7-16,-4 7 2 0,-3 9-6 15,-3 9-1-15,-4 7-5 16,-8 0-3-16,-6 9-2 16,-4-3-3-16,0-3 1 15,1 3 1-15,2 3-1 16,5 0-1-16,2-3 1 15,8-6-1-15,0-3-5 16,7-4-1-16,0-9-26 0,3-6-11 16,4-6-14-16,0-10-4 15,4-3-60 1</inkml:trace>
  <inkml:trace contextRef="#ctx0" brushRef="#br0" timeOffset="10386.053">12989 7896 296 0,'0'-9'110'0,"4"6"-86"0,-1 6 5 0,1-3-5 16,-1 9-8-16,-3 4 3 16,0 6-4-16,0 15 1 15,0 7-9-15,4 15 2 0,-1 1 2 0,1-1-4 16,3 4 1-16,4 2-5 15,-1 7-2-15,4 4 0 16,0-8 1-16,1-8-1 16,-1-7-1-16,0-9-10 15,3-7-6-15,-2-9-30 16,2-9-12-16,1-13-76 16,-1-9-42-1,1-13 81-15</inkml:trace>
  <inkml:trace contextRef="#ctx0" brushRef="#br0" timeOffset="11048.937">13487 7021 264 0,'10'-31'101'0,"4"22"-78"0,11-10 11 0,-14 16 1 16,6-7-6-16,4-2 1 16,4-1-6-16,3-2-3 0,4-1-11 15,3 0 0-15,8 4 1 0,6 2 5 16,11 1 2-16,0 9-1 15,0 0 0-15,-11 6-1 16,-6 4 3-16,-11-1 0 16,-8 3 3-16,-10 4-8 15,-14 0-3-15,-10 3-4 16,-15-1-2-16,-7 11-3 16,1-1-2-16,-1 0 1 15,4-3-1-15,3-3 0 16,7 0 0-16,4-3 0 15,4 0 0-15,3 0-3 16,7 2 2-16,7-2-1 16,7 0 0-16,7 0 2 0,4 0 0 15,-8-7 0-15,18 7 2 16,11 6-1-16,0-3-1 16,-7 6 1-16,-7 1-1 15,-8-1-3-15,-9 0 0 16,-8 3 4-16,-7-2 3 15,-7 2-1-15,-11-3-2 16,-10-3 0-16,-15-3-1 16,-6-3 0-16,-4-3 0 15,4-7 0-15,3 0 0 16,3-5-14-16,8-1-3 16,3-3-20-16,4-3-9 15,7 3-15-15,7-4-5 16,7 1-19-16,3 0-7 15,8 0-29 1</inkml:trace>
  <inkml:trace contextRef="#ctx0" brushRef="#br0" timeOffset="12414.872">14393 8135 264 0,'-14'3'99'0,"14"-3"-77"0,4 6 4 16,-1-3-2-16,8-3-1 15,7 0 6-15,10 0-3 16,3-3-1-16,8-3-13 15,4 6 6-15,-1-3 4 0,4 3-7 16,3 0-1-16,8 0-6 16,10 3-3-16,3-3-2 15,1 6-3-15,-8-6 3 16,-3-6 0-16,4 6-4 16,-11-3-1-16,-7-4-30 0,-8 7-12 15,-6 0-32-15,-4 0-15 16,-3 0-42-1</inkml:trace>
  <inkml:trace contextRef="#ctx0" brushRef="#br0" timeOffset="13330.888">16002 7445 236 0,'-25'-7'90'0,"18"1"-70"0,4 3 8 0,3 3-2 15,3-3-5-15,11 0 2 16,11 0 4-16,7-4 4 15,10 4-17-15,15 0 3 0,20 0 3 0,11 3 4 16,1 3 3-16,-8 3-1 16,0 1-1-16,-7 2-1 15,-11 4 0-15,-17 2 2 16,-21 7 3-16,-18 6-13 16,-18 7-4-16,-10 6-8 15,-14 3-3-15,-14-1 0 16,-15 1 1-16,1-6-3 15,6-4 0-15,8-2-1 16,14-4 0-16,10-6 2 16,7 3 0-16,22-3-3 15,17 0 2-15,11-3 1 16,10 3 2-16,4 3-1 16,3 3-1-16,1 3-2 0,3 4-1 15,3 3 2-15,-3-1 0 16,-4 1 1-16,-10-4 0 15,-11 1 2 1,-14-1 1-16,-14 1-1 16,-10 2 1-16,-15 1-2 0,-7 0 2 15,-6-4-2-15,-5 1-1 16,-10-4-2-16,-10-3 1 16,-8-3-1-16,4-9 0 15,7 3-7-15,7-10-4 16,4 1-15-16,10 5-5 15,7-5-10-15,11-4 0 16,7 0-15-16,14-6-5 16,7 0-90-16</inkml:trace>
  <inkml:trace contextRef="#ctx0" brushRef="#br0" timeOffset="14382.405">18052 7840 272 0,'21'-25'101'0,"-21"25"-78"0,7-10 9 16,-7 10 0-16,0 0-7 15,0 0 3-15,-4 10-3 16,1-1 0-16,-8 10-14 16,-10 6-4-16,-4 19-1 0,-6 9-1 15,-8 4 0-15,-4-1-1 0,-2-6 0 16,-1 7-2-16,0-7-2 15,4 6 1-15,3-2-1 16,0-1 0-16,0 3 0 16,7-6-3-16,4-6 2 15,3-9-17-15,4-7-8 16,7-9-26-16,0 0-10 16,4-10-77-1</inkml:trace>
  <inkml:trace contextRef="#ctx0" brushRef="#br0" timeOffset="14681.845">17611 7834 252 0,'-4'-29'96'0,"8"26"-75"0,13 0 14 16,-13 3 3-16,3 3-13 15,3 7-3-15,5 2-3 16,-1 7-3-16,0 6-8 16,0 16-3-16,0 15 1 0,-3 7-5 15,-1 0-1-15,1-7 2 16,-1 7 3-16,1-4-4 16,0 1-3-16,3-1 3 15,0-5 1-15,3-7-9 16,1-13-3-16,3-2-39 15,-3-14-18-15,-1-8-67 16</inkml:trace>
  <inkml:trace contextRef="#ctx0" brushRef="#br0" timeOffset="15195.324">18239 7028 236 0,'3'-25'90'0,"-3"25"-70"0,14-13 8 15,-14 13-2-15,11-3-1 16,-4-3 4-16,7 6-4 15,0-3-1-15,7-4-13 16,-3 4 0-16,10-3 2 0,-7 6-1 16,15 0 3-16,-8 0 1 15,18 6-1-15,-11-3 4 16,18 16 0-16,-7 0 1 16,0 15 0-16,-11-5-3 15,-14 11 2-15,-3-5-8 16,-25 9-2-16,-15 6-3 15,-2 0 1-15,-4-3-6 0,3-3-3 16,4-3 3-16,3-7 1 16,7-2-3-16,11-4-1 15,8-6 3-15,9-7 3 16,15 1-1-16,10-3 0 16,4-1-3-16,0-2-1 15,-4-1-12-15,-6-6-7 16,-1 3-25-16,-7-6-8 15,-3-6-26-15,-4 6-8 16,0-3-61 0</inkml:trace>
  <inkml:trace contextRef="#ctx0" brushRef="#br0" timeOffset="17263.72">16111 9467 228 0,'4'-47'88'0,"-1"38"-69"0,1-7 11 0,-4 13 1 15,3-3-2-15,1-1 5 16,0 4-5-16,-1 3-1 16,1 6-15-16,-1 10 3 0,-3 15 4 15,0 17-5-15,0 2 0 16,-3 12-5-16,-1 1-1 15,1 6-5-15,3 6-1 16,0 10-1-16,0-10 1 16,3-3-4-16,1-9 0 0,-1-10 1 15,1-6 2-15,-4-3-14 16,0-12-5-16,-4-7-37 16,1-10-18-16,-4-5-77 15</inkml:trace>
  <inkml:trace contextRef="#ctx0" brushRef="#br0" timeOffset="17491.084">15804 9850 280 0,'18'0'104'0,"-4"3"-81"0,21-3 9 0,-17-3 1 15,14-1-12-15,7 4 0 16,3 0-14-16,4 4-5 16,3-4-1-16,4 3-1 0,4 0 0 15,-1 0-42-15,-3 3-17 16,0 1-74 0</inkml:trace>
  <inkml:trace contextRef="#ctx0" brushRef="#br0" timeOffset="17849.966">16701 9339 252 0,'7'-10'93'0,"-4"7"-72"0,4 6 11 15,-7 0 1-15,0 4-7 16,4 2 2-16,-4 7-10 16,0 9-3-16,-4 6-8 15,1 10-7-15,-4 0-1 0,0-1 1 16,3 1 0-16,0-3 2 0,4-4 1 16,4-2-1-16,3-4 1 15,4-6-4-15,6-7 0 16,8-2 1-16,3-4 0 15,4-5 0-15,0-1 0 16,-4-3-14-16,-3-3-5 16,-4-1-45-16,-7-2-21 15,0 0-33 1</inkml:trace>
  <inkml:trace contextRef="#ctx0" brushRef="#br0" timeOffset="18149.079">17103 9326 312 0,'3'-13'115'16,"-3"4"-89"-16,4 9 5 0,-4 0-1 0,0 9-8 16,0 1-1-16,0 6-9 15,-4 12-5-15,-3 16-4 16,-3 15 2-16,-5-2 1 0,-2 9-2 15,-1 2-3-15,4 11 0 16,0 6-1-16,7-4 0 16,3-9 2-16,4-12-3 15,7-13 0-15,0-3-1 16,4-10-2-16,3-6-28 0,-3-12-12 16,-1-7-61-16,4-5-25 15,1-8 19 1</inkml:trace>
  <inkml:trace contextRef="#ctx0" brushRef="#br0" timeOffset="18267.933">17695 9564 248 0,'29'-37'93'0,"-15"24"-72"0,3-3 16 0,-13 13 4 0</inkml:trace>
  <inkml:trace contextRef="#ctx0" brushRef="#br0" timeOffset="18435.116">17755 9508 501 0,'-10'28'35'0,"-8"7"-18"16,-3 2-11-16,-7 7-5 0,-4 0 1 15,-10 3 3-15,3 3-2 16,0 3-2-16,0 1 0 16,4-4-1-16,7-6-3 15,3-3 0-15,7-10-7 16,4-6-4-16,7-6-28 15,4-7-10-15,3-2-85 16</inkml:trace>
  <inkml:trace contextRef="#ctx0" brushRef="#br0" timeOffset="18691.364">17477 9511 280 0,'-11'-25'107'0,"11"28"-83"0,4 3 8 0,-1 4-2 16,1 5-5-16,3 7 2 16,0 7-11-16,0 5-4 15,0 4-7-15,0 6 1 0,0 3 0 16,0 6-5-16,0 6 0 16,4 1-1-16,-1-7 2 15,1-9-3-15,3-6 0 16,0-13-15-16,0 0-4 0,4-12-36 15,-4-10-14-15,0-3-61 32</inkml:trace>
  <inkml:trace contextRef="#ctx0" brushRef="#br0" timeOffset="19184.882">18076 9075 284 0,'-3'-25'107'0,"6"16"-83"0,1-7 10 15,-1 13 2-15,1-3-7 0,-1-1 3 16,1 1-16-16,0 3-4 16,-1 3-8-16,1 0-1 0,-1 3 1 15,1 3-2-15,-1 1 1 16,4 2 7-16,4 0 3 15,3-2 0-15,11-4 0 16,6 6-3-16,8-3 1 16,0 4 3-16,0-1 1 15,-7 1-6-15,-4 2-1 16,-7 4 0-16,-7 3 2 16,-7-4-3-16,-10 10-2 15,-8-3-5-15,-7 0 0 16,-6 0 0-16,-1 0 2 15,0 0 1-15,4-3 1 0,3 0-5 16,4 0-1-16,4-1 1 16,3-2 0-16,3 0 1 15,8-7 0-15,3 1 0 16,7-1 0-16,11-9 0 16,3 0 0-16,4 0 0 15,-1-3 2-15,-3 3-14 16,-3 0-7-16,-4 0-54 15,-3 0-23-15,-4 3-78 16</inkml:trace>
  <inkml:trace contextRef="#ctx0" brushRef="#br0" timeOffset="20716.036">6583 11662 180 0,'53'0'68'0,"-29"3"-52"0,12 0 6 0,-15-3-1 16,18 3-7-16,10-3 2 15,11 0-5-15,0 0-1 16,11 0-6-16,13 0 2 0,15-3 0 16,3 0 0-16,18 0 1 15,18-3-4-15,-1-1 0 16,26 1 3-16,6-10 1 15,18 4-1-15,18-13-1 0,13 0 1 16,15-7 1 0,18-8 1-16,-4 8 2 15,24-2-7-15,-3-1-4 0,11 7 2 16,7 3 1-16,-15 3 0 16,19 3 1-16,-12 0 4 15,8 7 4-15,3-4-2 16,-10 7 0-16,21 6-3 15,3-4-1-15,-3-2-3 16,14 9-2-16,0-3 3 16,-3-3 0-16,10 6-1 15,-7 0-2-15,-7 6 1 16,17-3-1-16,-10 6 4 16,-3-2 2-16,10 2 4 15,-4 0 4-15,-6 4-6 0,13 0 0 16,61-4-9-16,-26 0-4 15,1 1 7-15,-10-4 3 16,-22 0-7 0,3 1-3-16,4-7 7 0,-21 3 5 15,14 3-3-15,-3-6-2 16,-11 9-8-16,14 1-1 16,21-4 14-16,-10-3 9 15,-7 13-3-15,17 0 0 16,4-4-9-16,-15 4-3 15,8-1-1-15,21 1 0 0,10 0 0 16,1-1 0-16,3-2 0 16,14 3 2-16,11-7-1 15,17 1-1-15,18-1-2 16,0 7 1-16,-4 2 1 16,-3 8 0-16,-28 5 11 15,-25 6 5 1,3 11-4-16,-10-8-2 0,-28 14-8 15,-11 5-1-15,-3-2-14 16,-36-10-7-16,1-13-77 16,-36-12-34-16,-50-28-17 15</inkml:trace>
  <inkml:trace contextRef="#ctx0" brushRef="#br0" timeOffset="22863.172">19808 9439 192 0,'11'-28'71'0,"-11"18"-55"0,0 4 15 16,0 3 5-16,0 0-7 0,0-4-2 16,0 1 0-1,0 0 2-15,4 0-15 0,-1 2 5 0,1 4 2 16,-1 4 6-16,1 11 6 16,-4 17-9-16,0 27-5 15,-4 4-8-15,1 3-3 16,-1 3-6-16,4 12-2 15,0 4 2-15,4-7 1 16,-1-2-1-16,1-17-2 16,-1-2-10-16,-3-14-6 15,0-2-47-15,-7-9-21 16,0-4-67 0</inkml:trace>
  <inkml:trace contextRef="#ctx0" brushRef="#br0" timeOffset="23057.996">19452 9856 320 0,'50'6'121'0,"-15"-3"-95"0,32-9 0 15,-25 3-7-15,25 0-14 16,7 0-3-16,0-4-12 15,0 4-4-15,-21-3-125 16,-7 6-57-16</inkml:trace>
  <inkml:trace contextRef="#ctx0" brushRef="#br0" timeOffset="23764.474">20997 9332 264 0,'11'-31'101'0,"-11"31"-78"0,18-31 17 0,-18 27 3 16,3-5-10-16,1-4 0 16,-8 4-14-16,1 3-4 15,-15 6-9-15,-14 6-4 0,-7 3 1 0,8-2-2 16,-29 12-1-16,10-4 1 15,-3 4 1-15,11 3-3 16,7 0-2-16,3-6 2 16,14 2 0-16,8 8-2 15,17-5 0-15,18 5-3 16,13-1 1-16,12 0 5 16,3-3 4-16,0 6-1 15,-1 10 0-15,5-1-1 16,-4 1 1-16,-4 3 0 15,-10-1 1-15,-7 7-2 16,-15 3 1-16,-6 1-2 16,-15-7-1-16,-10 3 12 15,-7-7 6-15,-7-5-7 0,-7-7-1 16,-8-3-8-16,1-9-2 16,7-4 2-16,-22-2 1 15,-13-4-1-15,10-6-2 16,10-9-2-16,8-7 1 15,10-9-1-15,15 0 0 16,3 3 0-16,14-19 0 16,17-15 0-16,22-1-2 15,14-2 0-15,-7 5 3 16,-7 10 0-16,24-28 1 16,-10 19 0-16,35-19 0 15,-21 22 2-15,11-29 1 0,-18 20-4 16,-7-7 1-16,-11 13 0 15,-21 6 0 1,-3 6-3-16,-29 22 0 16,1 0-1-16,-36 25 3 0,-14 7-11 15,18 6-2-15,6 0-20 16,1 3-5-16,7-4-42 16,10 7-15-16,4-3-25 15</inkml:trace>
  <inkml:trace contextRef="#ctx0" brushRef="#br0" timeOffset="24111.364">22031 9477 332 0,'-11'-19'126'0,"4"19"-98"0,-3 3 1 0,10-3-5 16,-11 9-12-16,-3 13 1 16,0 3-6-16,0-6-2 15,-14 19-2-15,6-7-3 0,-20 13 1 16,-21 22-1-16,3 6 0 0,3-3 0 15,11-3 2-15,8-7-1 16,2-9-1-16,12-9-24 16,2-6-9-16,8-10-32 15,4-3-13-15,6-10-47 16</inkml:trace>
  <inkml:trace contextRef="#ctx0" brushRef="#br0" timeOffset="24363.215">21527 9498 272 0,'0'10'104'0,"3"6"-81"0,8 5 18 0,-4-2 2 16,3 3-10-16,8 3 0 15,0-3-5-15,-4-3-3 16,7 9-13-16,-4-3-5 0,8 16-3 15,3 25-2-15,-3 3 1 16,-4-3-2-16,-3-3-1 16,-4-10-17-16,0-6-9 15,4-6-24-15,-1-10-11 16,5-3-86 0</inkml:trace>
  <inkml:trace contextRef="#ctx0" brushRef="#br0" timeOffset="24876.436">22825 9825 280 0,'3'-4'104'0,"4"4"-81"0,7-6 14 0,-7 12-1 16,4-6-6-16,7 4 0 15,6-4-11-15,15 0-1 0,14 6-11 16,11-3-4-16,-1 3 0 0,1 0-4 16,-4-2-2-16,0 2 2 15,0 0 0-15,-11 0-59 16,-3-2-26 0,-4 5-59-1</inkml:trace>
  <inkml:trace contextRef="#ctx0" brushRef="#br0" timeOffset="25218.891">24119 9226 336 0,'25'-22'126'0,"-25"22"-98"0,18 0 8 0,-18 0-5 15,3 9-6-15,1-3 2 16,-4 16-9-16,0-3-3 16,-11 34-8-16,-10 42-1 0,-4-1 4 15,-6-3-8-15,-1 12-1 16,4 4-1-16,6-10 2 15,8-9-1-15,4-13-1 16,6-12-2-16,4-16 1 16,7-4-43-16,7-14-18 0,8-14-110 15</inkml:trace>
  <inkml:trace contextRef="#ctx0" brushRef="#br0" timeOffset="25627.374">24553 9285 268 0,'18'-22'101'0,"-18"22"-78"0,28-12 13 0,-24 12 2 16,10 0-2-16,0 0 0 16,11 3-2-16,-4 0-1 15,7 10-18-15,-3-1 4 0,-1 16 4 16,-2-6 1-16,-5 35 3 15,-6 21-11 1,-8-9-4-16,-10 3-5 0,-7-9-2 16,-14 0-3-16,-11-1 1 15,-10 1 0-15,-4-3 1 16,3-10-5-16,8-3-1 16,7-10 1-16,10-5 0 15,11-1 1-15,18-6 0 16,24-3 6-16,21-3 6 15,15 0-4-15,10-10 0 16,17 1-4-16,5 2-1 16,-12-6-8-16,-10-2-2 15,-10-1-49-15,-8-3-20 0,-10 0-63 16,7-3-25-16,-10-4 23 16</inkml:trace>
  <inkml:trace contextRef="#ctx0" brushRef="#br0" timeOffset="30953.977">8640 12631 260 0,'-11'9'99'0,"0"7"-77"0,-3 12 4 0,4-9 0 15,-4 15-8-15,-4 20-1 16,-7 12-5-16,-7 6-2 16,-6 3-6-16,-8 22-1 0,-4 13 1 15,1-7-2-15,7-5-2 16,-4 5 1-16,11-3-1 16,3-9 0-16,7-12 2 15,4-10-1-15,3-13-1 16,4-6-2-16,4-15-1 15,-1-7-18-15,4-9-9 16,0-4-22-16,0-5-7 16,0-10-51-1</inkml:trace>
  <inkml:trace contextRef="#ctx0" brushRef="#br0" timeOffset="31298.911">8019 12944 216 0,'-7'-34'82'0,"7"21"-64"0,7-15 20 0,-4 19 5 16,4-4-2-16,4 1 2 15,3 2-10-15,4 7-5 16,3 12-16-16,3 17-1 0,1 17 0 15,0 11-4-15,0 5-2 16,-4 20 0-16,-4 24-1 16,1-2-2-16,-4-4 1 15,4 12-4-15,-4 7 0 16,3-12 1-16,1-13 2 16,3-16-3-16,-3-6 0 15,0-16-28-15,-4-15-13 16,0-3-33-16,0-17-14 15,-4-8-34-15</inkml:trace>
  <inkml:trace contextRef="#ctx0" brushRef="#br0" timeOffset="31645.077">8767 12455 204 0,'3'-12'77'0,"-3"12"-60"0,0 6 10 16,0 0 4-16,0 7-2 16,0 2 3-16,-3 7-9 15,-1 3-3-15,-3 4-12 0,-4 5-3 0,1 1-1 16,-1-4 0-16,4 10 0 15,4-4 2-15,6-2 3 16,8-4 2-16,10-6 3 16,11-9-5-16,-1-7-3 15,5-5-3-15,-5-4 0 16,1 0-2-16,-7-4 2 16,-4 1-29-16,-3-3-11 15,-4-3-108 1</inkml:trace>
  <inkml:trace contextRef="#ctx0" brushRef="#br0" timeOffset="31930.054">9186 12233 292 0,'4'-7'110'0,"-4"4"-86"0,3 3 7 15,-3 0-2-15,4 6-7 16,-4 1 1-16,-4 18-12 16,-3 16-4-16,-3 18-5 15,-4 13 1-15,0 0 2 0,-4 22 0 16,4 7 0-16,0-7-3 16,3 3-2-16,4-9 1 0,0-3-1 15,3-10-5-15,4-3 1 16,4-16-31-16,3-9-12 15,7-9-97 1</inkml:trace>
  <inkml:trace contextRef="#ctx0" brushRef="#br0" timeOffset="32396.065">10449 12703 256 0,'0'-47'96'0,"0"31"-75"0,0 7 12 16,0 6 2-16,0 3-10 15,0 3 0-15,4 16-5 0,-4 6-3 16,3 15-9-16,1 17-1 0,-4 12 3 15,3 0-2-15,1 12 3 16,-1 10-6-16,-3 13-1 16,0-13 0-16,0 3 0 15,-3-6-7-15,-1-4 0 16,1-5-26-16,-1-14-10 16,4-14-18-16,-3-29-101 31</inkml:trace>
  <inkml:trace contextRef="#ctx0" brushRef="#br0" timeOffset="32591.095">10079 13223 304 0,'-7'7'115'0,"21"-10"-89"0,32 3 5 15,-18 0-1-15,21 0-8 16,11-4-1-16,11 1-9 15,10 0-5-15,7 3-4 16,-3 3-11-16,-7 4-5 0,-11 2-37 16,-7 0-15-16,0-2-73 15</inkml:trace>
  <inkml:trace contextRef="#ctx0" brushRef="#br0" timeOffset="33085.302">11342 12603 268 0,'10'-25'101'0,"-6"9"-78"0,7-12 13 0,-4 15 0 0,3-3-6 16,8-2 2-16,6-1-7 15,12 6-1-15,10 10-13 16,3 12 2-16,4 17 3 0,-4 8-2 16,-6 10 0-16,-8 12 0 15,-10 20 2-15,-11 8-7 16,-14 1-3-16,-18-7-3 15,-17 4 0-15,-15 15-2 16,1 0 2-16,-4-12-4 16,4-4 0-16,3-12 1 15,7-9 0-15,11-13 0 16,10-6 0-16,15-10-3 16,10-6 0-16,14-12 2 15,18-4 2-15,21 1 0 0,10-1-1 16,1 4 1-16,-8-7 1 15,1 0-39-15,-1-3-14 16,-3-3-35-16,0-6-11 16,-3-3-45-1</inkml:trace>
  <inkml:trace contextRef="#ctx0" brushRef="#br0" timeOffset="33376.209">12637 13004 320 0,'14'-22'121'0,"-11"19"-95"0,4 6 7 0,-3 3-3 0,-4 7-13 15,-4 2 1-15,-6 14-9 16,-8 5-3-16,-7 4-3 15,-6 12-3-15,-5 16 1 0,5-3-1 16,-1 6 2-16,0-7-1 16,4-5-1-16,0-7-2 15,3-9-1-15,7-1-36 16,4-11-14-16,4-11-96 16</inkml:trace>
  <inkml:trace contextRef="#ctx0" brushRef="#br0" timeOffset="33628.663">12284 12929 332 0,'-4'-3'126'0,"11"18"-98"0,4 13 1 0,-8-12-5 15,4 9-12-15,0 10 1 16,1 12-6-16,-1 12 1 15,0 26-5-15,3-7-4 0,1 4 0 16,-1-4 1-16,5 1 0 16,-1-4-14-16,3-12-3 15,1-7-15-15,3-18-8 0,4-20-40 16,7-18-18-16,-4-6-11 16</inkml:trace>
  <inkml:trace contextRef="#ctx0" brushRef="#br0" timeOffset="34197.703">12795 12060 288 0,'-7'-3'110'0,"11"0"-86"0,10-3 9 0,-7 2 0 16,7 1-8-16,7-3 3 15,11 0-3-15,17-4 2 16,11 1-15-16,7 3 0 0,-3 3 1 16,-4 6 4-16,0 3 4 15,-7 7-2-15,-11 2 0 16,-10 4 3-16,-11 0 1 15,-10 0-6-15,-11 3 0 16,-8 0-10-16,-6 3-2 16,-3 0-3-16,-1-3-2 15,0 0-2-15,4-4 1 16,4 1 1-16,3 0 0 16,7 3-3-16,3 0 2 15,4 3-1-15,4-3 0 0,3 6 2 16,7 4 0-16,4-4-3 15,3 0 0-15,4 0 2 16,-4-3 2-16,-7 0 2 16,-7-3 1-16,-7 3-2 15,-10-6 1-15,-11 6-2 16,-7 0 2-16,-4 0-4 16,-3-3 0-16,-4-3-1 15,0 0 0-15,0-3-20 16,4-7-8-16,7 1-16 15,3-4-6-15,11 0-19 0,7-6-5 16,7 3-80 0</inkml:trace>
  <inkml:trace contextRef="#ctx0" brushRef="#br0" timeOffset="34648.895">14129 13064 220 0,'-14'-4'82'0,"14"-2"-64"0,10-3 22 16,-3-1 7-16,4 1-10 15,3-1 1-15,4 1-6 16,6 0-2-16,5 2-17 15,2 4-6-15,12 6 0 0,13 4-4 16,11 2-2-16,4 0 0 16,-1 1 1-16,8-1-1 0,10 1 2 15,4-4-4-15,-8-3 0 16,-6-3 1-16,-14 0 0 16,-12-3-62-16,-9-3-28 15,-15-4-51 1</inkml:trace>
  <inkml:trace contextRef="#ctx0" brushRef="#br0" timeOffset="34978.624">14658 12295 328 0,'18'-22'123'0,"-11"29"-95"0,7 2 3 15,-11 4-4-15,4 15-14 16,0 13 0-16,-3 21-5 16,-1 1 0-16,-3 15-5 15,-3 16-2-15,-4 10 2 0,0-7 0 16,0 3 1-16,0 7-5 15,3 3 1-15,4-19 0 16,0-7 2-16,4-15-3 16,3-6-2-16,0-13-36 15,3-9-14-15,4-13-99 16</inkml:trace>
  <inkml:trace contextRef="#ctx0" brushRef="#br0" timeOffset="35322.237">15635 11960 312 0,'21'-47'115'0,"-10"37"-89"0,3 10 10 16,-10 10-2-16,3 9-6 16,0 15 1-16,0 10-14 15,0 12-4-15,-4 17-7 16,-3 21 2-16,0 6 3 0,-3 7-5 16,-1 12-2-16,1 3-1 15,3-9-1-15,0-7 0 16,3 1 2-16,4-10-25 15,0-6-10-15,4-19-34 16,-1-9-12-16,8-19-60 16</inkml:trace>
  <inkml:trace contextRef="#ctx0" brushRef="#br0" timeOffset="35682.015">16655 12552 288 0,'3'-18'110'0,"-3"18"-86"0,0 0 11 0,0 0 1 0,-3 9-9 15,-4 7-1-15,-4 3-6 16,-3 9-2-16,-7 6-10 16,-7 16-1-16,-8 16 0 0,-6 9-3 15,0-6-1-15,-1 4-1 16,1-4 1-16,0 3-4 16,6 0 0-16,5-6-1 15,2-13-2-15,8-3-26 16,7-15-12-16,3-17-98 15,4-14-61 1,4-8 84-16</inkml:trace>
  <inkml:trace contextRef="#ctx0" brushRef="#br0" timeOffset="35923.918">16249 12568 296 0,'-28'3'110'0,"24"7"-86"0,4 5 16 0,0-5 0 16,4 5-13-16,3 14-1 16,3-1-13-16,1 16-3 15,3 15-6-15,0 7-3 0,4-3 0 16,-1 3-1-16,8-7 2 16,7 1-1-16,0-4 2 15,-1 4-20-15,1-16-6 0,0-13-34 16,0-6-16-16,-4-12-64 15</inkml:trace>
  <inkml:trace contextRef="#ctx0" brushRef="#br0" timeOffset="36345.35">17025 11859 248 0,'4'-43'93'0,"3"30"-72"0,0-3 9 0,-4 10 2 15,4 0-7-15,4 0 0 16,3-4 0-16,4 1 1 16,-1-1-14-16,4 1 9 0,4 3 5 15,7 6-5-15,3 9-2 16,0 0-3-16,-3 10 3 15,-11 19-7-15,-7 12 1 16,-14 3-6-16,-10 1-2 16,-8-1-2-16,-3-6-3 15,-4 0 1-15,4-3 1 16,4-3-3-16,2-4 0 16,8-2 1-16,7-4 2 15,4-3-3-15,10-6 0 16,18-3 3-16,10-9 1 0,15-1-1 15,3 0-2-15,0-9-21 16,-1 0-9-16,5 0-47 16,7-9-18-16,-8 9-62 15</inkml:trace>
  <inkml:trace contextRef="#ctx0" brushRef="#br0" timeOffset="36825.919">18680 12236 304 0,'35'-25'112'0,"-25"18"-87"0,12 1 9 0,-15 9-1 0,0 7-12 16,0 5 0-1,0 14-6-15,-4 18 1 0,-6 15-9 16,-4 7-2-16,-4-6 1 0,1 12-5 16,-1 4-1-16,4 12-2 15,3-10 0-15,4-12 4 16,0 0 1-16,0-13-19 15,0-8-9-15,0-11-36 16,0-9-16-16,4-6-58 16</inkml:trace>
  <inkml:trace contextRef="#ctx0" brushRef="#br0" timeOffset="37049.949">18461 12621 304 0,'-7'-3'112'0,"17"3"-87"0,19-3 7 0,-12 3-3 15,11 0-12-15,18 0-2 16,21 0-6-16,11 3-4 16,0 0-2-16,3 4-5 0,0-4 1 15,4 6-10-15,-1 1-5 16,-6-4-30-16,-4-3-10 0,-4-3-75 15</inkml:trace>
  <inkml:trace contextRef="#ctx0" brushRef="#br0" timeOffset="37770.233">20066 12139 324 0,'11'-29'121'0,"-4"20"-95"0,7-7 18 16,-11 13 2-16,1-3-16 16,-4 3-3-16,-7 3-13 15,-4 3-6-15,-10 6-5 16,-7 4-5-16,-15-1 1 0,-9 7-1 16,-5 6 0-16,4-3 2 0,4 0 2 15,6 3-3-15,12-3 0 16,6 6 1-16,7-3 0 15,8 1-3-15,6-1 2 16,8-3 1-16,6 6 0 16,8-3 0-16,10 6 0 15,8-3 0-15,2 4 2 16,1-4-3-16,0 10 0 16,0-1 1-16,0 4 0 15,-1 3 0-15,5 6 0 16,-1 3 0-16,0 1 0 15,-6-4 0-15,-5-6 2 16,-9-7-1-16,-12-2 2 16,-6-7-2-16,-11 3 2 15,-8-9-2-15,-9-3 2 0,-8-3-2 16,4-7 2-16,7 1-2 16,-22-10 2-16,12 0-4 15,-22-3 0-15,0-7-1 16,3-2 0-16,8-7 2 15,7-9 0-15,10-10 0 16,11-9 2-16,17-3-3 16,22-4 0-16,14 1-1 15,10-3 0-15,8-7 0 16,24-15 0-16,14-7 2 0,4 7 2 16,-7-10-3-16,-1 6 0 15,-2-9 3-15,-15 0 1 16,-21 13-1-16,-25 15 1 15,-21 13-2 1,-21 16-1-16,-11 12 1 0,-10 12-1 16,-11 10-3-16,-7 19 0 15,0 6 2-15,7 3 0 16,11 4-28-16,14-4-13 16,17 3-14-16,15-2-3 15,10 2-83 1</inkml:trace>
  <inkml:trace contextRef="#ctx0" brushRef="#br0" timeOffset="38101.357">21237 12493 304 0,'7'-35'115'0,"-7"35"-89"0,4-28 8 16,-4 22-1-16,0 0-6 16,-4-4 4-16,-6 10-11 15,-4 10-4-15,-11 8-9 16,-3 7-5-16,-4 7 1 0,0 5 0 16,-7 1 1-16,1 3-5 0,-5 0-1 15,-6 15 1-15,-1 4 2 16,1 5 0-16,3-5-1 15,7-10-6-15,4-6-1 16,7-6-28-16,7-7-9 16,3-9-31-16,8-6-10 15,10-10-39 1</inkml:trace>
  <inkml:trace contextRef="#ctx0" brushRef="#br0" timeOffset="38346.302">20705 12468 312 0,'-15'-44'118'0,"12"44"-92"0,3 12 8 0,0 1 0 0,3 6-9 16,8 9 0-16,3 6-5 16,7 4-2-16,4 3-10 15,3 6-3-15,0 9-1 0,1 7-2 16,-1 3 1-16,0-10-2 15,-3 1 2-15,-1-10-18 16,1-6-6-16,-4-7-30 16,4-9-10-16,3-6-89 15</inkml:trace>
  <inkml:trace contextRef="#ctx0" brushRef="#br0" timeOffset="38564.533">21488 12719 348 0,'3'6'129'0,"1"-3"-100"0,13 0 0 0,-6 0-5 16,17-3-14-16,15 3-1 15,13 4-5-15,4-1-1 16,0 0-1-16,0-6-8 0,7 6-4 15,0-2-45-15,0-4-19 16,-4 9-68-16</inkml:trace>
  <inkml:trace contextRef="#ctx0" brushRef="#br0" timeOffset="38897.484">22680 12214 300 0,'7'-13'112'0,"-7"13"-87"0,4 0 11 0,-4 3-2 15,3 1-2-15,1 5 4 16,-1 7-9-16,1 6-2 15,-1 21-14-15,1 17-4 0,-1 3-3 16,1 3-5-16,-1-4 1 16,1 10 2-16,3 7 3 15,0-4-4-15,0 0-3 16,0-9-30-16,0-6-12 16,-3-10-41-16,-1-6-16 15,1-7-33 1</inkml:trace>
  <inkml:trace contextRef="#ctx0" brushRef="#br0" timeOffset="39362.312">23312 12270 252 0,'3'-41'96'0,"-3"32"-75"0,7-3 12 15,-7 8 2-15,4 1-8 16,3-3-1-16,0 0-1 16,3 3 1-16,1-1-14 15,3 1 6-15,4 3 3 0,6 3-3 16,5 4 0-16,6 5-6 16,0 7 0-16,0 16-1 15,-6 15 1-15,-8 12-4 16,-7 4 0-16,-11-6-3 15,-6-10 0-15,-11 6-3 16,-7-5 1-16,-8 5-2 0,-2-6-1 16,-5-3 1-16,1 0 1 15,0-6-1-15,0-3-1 16,3-1 1-16,7-5-1 16,11-7-3-16,11-3 2 15,6 0 1-15,11-7 0 16,11-2-3-16,17-4 2 15,15-2 1-15,6-4 2 16,-3-3-1-16,-3-3-1 16,-8-1-21-16,-7 1-11 15,-6-3-28-15,-8 3-10 16,-4-3-93 0</inkml:trace>
  <inkml:trace contextRef="#ctx0" brushRef="#br0" timeOffset="40187.444">23400 12167 204 0,'0'0'77'0,"0"0"-60"0,-4 0 13 0,4 0 3 15,0 0-6-15,0 0-1 16,0 0-8-16,0 0-1 15,-3 3-10-15,-1-3 0 0,-3 6 3 16,0 0-4-16,-7 4 2 16,3-1-3-16,-6 7 0 15,3-4-1-15,-8 14 0 16,5-1-2-16,-1 12-2 16,4-5-2-16,3 8 1 15,4-8 1-15,4 5 2 16,-1-8-3-16,1-4 0 0,-1-3-61 15,1-4-28-15,-1-2-31 16</inkml:trace>
  <inkml:trace contextRef="#ctx0" brushRef="#br0" timeOffset="42678.957">6548 11762 196 0,'0'-9'74'0,"3"9"-58"0,1-10 7 16,-4 10 1-16,3-9-2 15,1 6 2-15,-1-3-2 16,1-4-2-16,-1 4-10 15,1 3 2-15,-1 3 4 0,1 12 5 16,-4 13 2-16,-4 22-10 16,-3 22-5-16,4 10-3 0,-4 6 1 15,0 37-3 1,0 3 0-16,3 4-1 0,-3 37-2 16,3-16 1-16,-3 7 1 15,-3 6 1-15,3-6 3 16,0-19-1-16,-4 3 2 15,1-9-4-15,-1-16 0 16,0-19-1-16,4-6 1 16,0-6-2-16,0-10-1 15,4 3 1-15,3-12-1 16,3-3-3-16,1-10 2 16,6-9 1-16,4-10 2 15,4-5-1-15,3-10 2 0,4-1-2 16,-4-5 2-1,7-1-2-15,4-2-1 0,7-1 1 16,3 1-1-16,11-1 0 16,7-3 0-16,4 1 0 15,3-1 2-15,7 0-1 16,17 0-1-16,12-2 1 16,3 2 1-16,21-6-3 15,14 0-2-15,-4 0 4 16,22-6 1-16,3 6-3 15,4-4-1-15,18-2 3 16,-12 3 3-16,22 0-1 16,0-3-2-16,4-1 4 15,7 1 1-15,3-3-2 16,14-7-3-16,50-9 2 0,-4-6 0 16,-7-4-1-16,-4 1 1 15,11-7 0-15,-10 6 1 16,14 1-2-16,-22 6-2 15,18 6 3-15,-17 0 2 16,-82 9-2-16,113-6 0 16,-95 7-1-16,110 2-2 15,-19 1 1-15,-10 3 1 16,-10 3 1-16,-11-1 1 16,7 4 0-16,-7-3 2 15,7 3-1-15,7-3 2 16,-4-3-2-16,26 0 2 15,-5 2 0-15,12 1 1 16,9 3-4-16,-9 0-3 16,13 3 2-16,8 4 0 0,-19 2-1 15,15-3-2-15,-7 4 1 16,0-1-1-16,10-2 6 16,-10-1 6-16,4 3-4 15,6-3-2-15,-21 4-3 16,11-1-3-16,-10 1 1 15,-5 9 1-15,8-7-1 16,-21 4-1-16,17-1 1 16,-17-2 1-16,13 3-1 15,-6-4-1-15,-11 1 1 16,7 2 1-16,-28 4-3 0,11 0 0 16,-29 3 1-16,-14 3 2 15,-7 0-1-15,-31-6-1 16,-18 3 1-16,-4-6-1 15,-11-4 0-15,-24-2 0 16,-14-4 0-16,-11 0 2 16,-6 0-3-16,-8 1-2 15,-14-4 4-15,-11-3 3 16,-10 0-1-16,-11 0 0 16,-6-3 1-16,-8-4 0 15,-7-2-2-15,-3-4-2 16,-4-5 3-16,0-14 2 15,0-15-2-15,-4-9-2 16,-6-4 0-16,-4-3-1 0,0-21 0 16,-4-29 0-16,0-9 0 15,4-23 0-15,7-21 0 16,4 0 0-16,10-28 0 16,0 12 2-16,0 3-3 15,-3 10-2-15,-8 25 2 16,-6 21 0-16,-4 13-2 15,-7 10 2-15,-8 12-1 16,1 10-2-16,0 9-2 16,3 13 1-16,4 9-15 15,7 6-4-15,7 3-8 16,4 7-3-16,3 6 4 16,3 3 4-16,1 3-1 0,-4 3 3 15,-3 4-2-15,-4 5 2 16,-11 7-24-16,-7 10-8 15,-6 9-67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3T17:16:10.91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9320 4062 196 0,'-7'-10'74'0,"4"7"-58"0,-1 0 12 0,1 3-1 15,3 0-7-15,-4-3 1 16,4 3-6-16,0 0-1 16,0 0-8-1,0 0 0-15,0 0 1 0,0 0 3 0,0 0 4 16,0 0-2-16,4-3 3 16,-1-1-6-16,4 1-3 15,4-3-1-15,0 0-1 16,3 3 0-16,3-7 0 15,4 1 2-15,4-7 1 16,0 7-1-16,7-13 1 16,6 0-2-16,15-6 2 15,7-7-6-15,4 1-1 16,-1-1 0-16,4-3 0 16,11 1-3-16,10 2 2 15,11 1 1-15,-25 6 2 16,-14 9-1-16,56-16-1 15,33-12 1-15,6-6 1 16,14 0-3-16,-3-1 0 0,17 1 1 16,4 6 2-16,4 3-3 15,6 10 0-15,4-7 1 16,15 6 2-16,2 1-3 16,19 6-2-16,-1 3 2 15,7 0 2-15,1 6 0 16,-4 9-1-16,-11 7 1 15,0 6-1-15,-28 7-3 16,-10 12 2-16,-15 0 3 0,4 12 1 16,-35 4-1-16,-25 15-2 15,-7 4 1-15,-11 2-1 16,-7 1 0-16,-6 2 2 16,-12-5 1-16,-10-4 1 15,-7-3-5-15,-3 0-1 16,-5 7 1-16,-6-7 2 15,-10-6 0-15,-8-6 2 16,-11-7-2-16,-2-9 2 16,-5-3 0-16,-3-10 3 15,-3 1-3-15,-1-1 0 16,1 0-1-16,-4-9 1 16,-4 0-53-16,-3 7-23 15,0-14-76 1</inkml:trace>
  <inkml:trace contextRef="#ctx0" brushRef="#br0" timeOffset="1065.389">9603 4080 164 0,'-4'-6'63'0,"1"6"-49"0,-1 0 5 15,4 0 0-15,-3 0-5 16,-5 3 0-16,5 0-4 15,3-3 1-15,0 0-6 16,0 0 4-16,0 0 3 0,7 0 3 16,4-3 3-16,10-3-6 15,10-3 1-15,12-4-4 16,6-6 2-16,4-3-4 0,11-3 1 16,17-6-3-1,14-7 2-15,7-9-4 16,4 0 0-16,21-6-1 0,4 6 1 15,6-3-2-15,22-4-1 16,0 4 1-16,17-6-1 16,11-10 0-16,11-13 2 15,10 23 1-15,21-13 1 16,7 6-2-16,22 1-2 16,3 2 1-16,21-9-1 15,-88 25 0 1,134-28 2-16,-21 16-1 15,0 9-1-15,35-4 3 16,-38 23-2-16,56-13 4 16,-50 16-3-16,46 7 1 15,-45 5-1-15,42 7 1 16,-54 6-2-16,47 6-1 16,-42 3 1-16,38 7-1 15,-53 12 0-15,22 16 6 16,-47-6-3-16,43 18 6 15,-35-2-6-15,3 18 1 0,-35-10 0 16,-36 1 0-16,-41 6-2 16,-33 0-2-16,-31-3 1 15,-18-3-1-15,-17-7 2 0,-15-6 1 16,-14-3 1-16,-7-12-2 0,-10-4 1 16,-4-6-2-16,-3-3-1 15,-4-3 1-15,0-7-1 16,-4 7 2-16,1-9 3 15,-1 5-9-15,-3-12-2 16,-7 4-68-16,0 2-30 16,-3-3-29-1</inkml:trace>
  <inkml:trace contextRef="#ctx0" brushRef="#br0" timeOffset="2251.017">10213 4077 160 0,'3'-3'63'0,"-3"3"-49"0,4 0 5 15,-4 0-2-15,4 0 3 16,3 0 2-16,3 0 4 0,4 0 1 16,7-3-14-16,8 0-1 0,2-3-1 15,5-4-6-15,10-2-1 16,14-7 0-16,14 0 0 15,7-6 0-15,3-7 2 16,22-8-1-16,18-10 0 16,6-4-1-16,33-5 0 15,6 5-2-15,25-8 1 16,7-1 0-16,32-12 1 16,3-10-2-16,29 7-2 15,20-1-2-15,5 4 1 16,24-10 1-16,24 1 0 15,12-7 0-15,2 12 2 16,12 14-1-16,24-1-1 16,7 3 1-16,4 10 1 15,3 6-1-15,-11 6 2 0,4 3-2 16,11 10 2-16,10 6-2 16,-3 13 2-16,-7 2 0 15,-11 14 1-15,-21 8-2 16,0 1-2-16,-4 12 1 15,-28 4 1-15,-10 5-3 16,-7 1 0-16,27 31 3 16,-23 3 1-16,-51 3-1 15,-6-3-2-15,-29 7 3 16,-17-7 0-16,-14 9-1 16,-36 13-2-16,-21-9 1 15,-14-7-1-15,-24-9 0 16,-22-3 0-16,-28-9 0 15,-21-4 2-15,-21-6 3 0,-15-3 2 16,-10-3-3-16,-7-13-3 16,-3-6 0-16,3 3 1 15,0-9-1-15,7-4 2 16,3 1-4-16,8-7-2 16,3 3-25-16,3-9-11 15,1 0-97 1</inkml:trace>
  <inkml:trace contextRef="#ctx0" brushRef="#br0" timeOffset="4082.936">8093 7451 212 0,'10'-13'82'0,"-10"10"-64"0,7-3 11 0,-3 3-1 15,-1 0-5-15,4 0-2 0,-3-4-3 16,0 1 1-16,3-3-10 16,-4-1 6-16,1-2 2 0,-4 2-1 15,0-2 1-15,-4 2-7 16,-3-2-2-16,-4-1 2 15,1 4 1-15,-4-1-5 16,-4 4-4-16,-7 0 1 16,-3 0 0-16,-7 6-1 15,-7 3-2-15,-4 3 1 16,-4 3-1-16,1 4 0 16,3 3 0-16,-3 3 0 15,3-1 0-15,-4 14 0 16,-2 2 0-16,2 7 0 15,1 12 0-15,6 1-3 0,12-7 0 16,10 0 2-16,10-7 2 16,14-2 4-16,15-7 4 15,14-2 2-15,7-4 1 16,10-7-4-16,15-5 0 16,6-4-3-16,4-2 0 15,0-7-3-15,-3-7 1 16,-18 7 0-16,14-18 3 15,-11 5-3-15,4-15-2 16,-3-7 0-16,-11-5 1 16,-11 8 1-16,-11-2 1 15,-6-1-2-15,-7 1 1 16,-8 9 0-16,1 0 3 16,-4 6 1-16,-4 3 1 15,1 10-2-15,-11 9-1 16,-1 13-3-16,1 18 1 0,-3 13-2 15,-1 6 2-15,0 10 2 16,1 19 4-16,6 15-4 16,-3 3-1-16,4 4-2 15,-1 2-2-15,4 4 1 16,0-10-1-16,0-9 0 16,0-9 0-16,3-4 2 15,-3-9 1-15,4-3 1 16,-1-10 0-16,1-5-5 15,3-14-1-15,0-5-6 0,3-10-2 16,1-13-22-16,3-3-9 16,3-12-27-16,4-10-12 15,8-2-81 1</inkml:trace>
  <inkml:trace contextRef="#ctx0" brushRef="#br0" timeOffset="4445.517">8964 8022 296 0,'7'-13'110'0,"-10"7"-86"0,3 6 11 0,0 0 1 16,0 0-13-16,-4 9-1 0,-3 10-9 16,-7 9 0-16,-4 10-8 15,-6 3-3-15,-5 9 1 0,-6-3-2 16,-4 12 2-16,-3 10-2 16,3 0-1-16,7 0 1 15,4-6 1-15,3-6-3 0,4-10 0 16,4 0 1-16,6-13 0 15,4-9-36 1,0-6-13-16,3 0-54 16,4-13-23-16,4-6 18 15</inkml:trace>
  <inkml:trace contextRef="#ctx0" brushRef="#br0" timeOffset="4728.309">8590 7978 288 0,'0'-7'110'0,"7"14"-86"0,4 5 13 0,-4-2 2 0,3 8-12 16,5 11-1-16,2 11-11 16,1 1-2-16,-1 13-7 15,-2-1-4-15,-5 10 1 0,-3 9-2 16,-3 12-1-1,-1-8 1-15,1-7 1 16,-1-10-1-16,1-2-1 0,3-17 1 16,0-2-1-16,4-13-33 15,6-6-13-15,-3-10-96 16,4-9-53 0,-4-9 87-16</inkml:trace>
  <inkml:trace contextRef="#ctx0" brushRef="#br0" timeOffset="5389.168">9257 7056 260 0,'0'-13'99'0,"0"10"-77"0,7 0 9 0,-7 3-2 16,3-3-2-16,5-3 1 15,2-1-7-15,4 1-2 16,4 0-11-16,0 0 4 0,3-1 3 16,3 1-3-16,1-3 1 0,0 9-2 15,3 0 3-15,0 0-1 16,0 0 2-16,-3 9 1 15,-4 0-1-15,-7 4-1 16,-7 3 1-16,-7 6-4 16,-7 3-1-16,-7 3-6 15,-3 0-3-15,-1 0 0 16,0 1 1-16,1-7-3 16,3-4 0-16,3 1 1 15,0-3 0-15,4 0-3 16,7-1 2-16,0-2-1 15,7-1 0-15,4 1 2 16,3-1 2-16,0 1-3 16,7 6 0-16,1-4 1 0,6 4 2 15,0 0-1-15,0 6-1 16,-3 3-2-16,-4 7 1 16,-7-1 3-16,-7-2 1 15,-7-1-1-15,-7-3-2 16,-7 0 1-16,-4-2 1 15,-3-5-1-15,0-5 2 16,0 3-2-16,-7-10 2 16,0 4-2-16,-1-4 2 15,1-2-7-15,0-1 1 16,7-3-28-16,0 0-9 16,6-3-9-16,5 0 0 0,3 0-13 15,7 0-5 1,7 0-72-1</inkml:trace>
  <inkml:trace contextRef="#ctx0" brushRef="#br0" timeOffset="5853.981">9994 8282 296 0,'11'-3'110'0,"-1"-4"-86"0,12 4 13 0,-5-3 0 0,11 6-11 16,15-3-1-16,10-3-8 15,7 6-2-15,0-3-9 16,7 3-4-16,7 0-1 0,3 3 1 15,1-3 1 1,-11 0-1-16,-7 0-2 0,-11 6 3 16,-10-3 0-16,-11-3-34 15,-6 0-17 1,-12 0-70 0,-10 0-25-16</inkml:trace>
  <inkml:trace contextRef="#ctx0" brushRef="#br0" timeOffset="6169.514">10523 7743 288 0,'11'-26'110'0,"-4"20"-86"0,7 0 13 0,-7 6 0 16,0 3-11-16,4 6-3 15,-4 7-7-15,0 3-2 16,-4 9-8-16,-6 10 0 0,-8 12 1 16,1 28-6-16,-4-2 0 15,0 8-1-15,3-2 2 16,0 2-1-16,4 11 2 16,4-11-2-16,-1-12 2 0,4-3-4 15,0-12 0 1,4-7-12-16,-1-12-7 15,8-10-27-15,3-9-12 0,7-10-84 16</inkml:trace>
  <inkml:trace contextRef="#ctx0" brushRef="#br0" timeOffset="6890.394">12083 7708 228 0,'38'-50'88'0,"-23"19"-69"0,13-13 11 0,-18 25-2 16,4-6-8-16,1-3-1 16,-1 6-3-16,-4-3 3 15,-6 6-11-15,-1 3 4 0,-6 0 4 16,-1 4-4-16,-10 2 1 16,0 1-4-16,-18 3 2 15,-10 12-2-15,-4 7 0 16,0 5-5-16,-3 14-3 0,-8 15 2 15,-10 15 0-15,-3 7-4 16,-1 4-1-16,4 14 1 16,7 17 2-16,7 2-2 15,8-5 0-15,6-1 3 16,10 4 1-16,12-7-1 16,10-13 1-16,14-11 4 15,7-14 4-15,11-12-4 16,17-9 1-16,11-10-3 15,7-9 2-15,0-10-2 16,0-9 0-16,3-9 1 16,4-13 3-16,7-13 0 15,-7-12 0-15,-7 3-5 0,-14 1-3 16,-10 2 2-16,-15 3 2 16,-18 4-4-16,-17 2-1 15,-14 4 2-15,-7 6 1 16,-4 10-4-16,-7 12-1 15,-7 9-2-15,-3 7 0 16,-1 18 0-16,8 10 3 16,10 3 0-16,11 6 1 15,14-9-3-15,17-6 2 16,15-10 1-16,10 0 2 16,7-12-8-16,11-7-3 15,11-9-53-15,3-9-21 16,7-7-79-1</inkml:trace>
  <inkml:trace contextRef="#ctx0" brushRef="#br0" timeOffset="7249.26">13095 7950 312 0,'7'-10'118'0,"-7"10"-92"0,-7-3 6 0,7 3-2 16,-7 0-8-16,-4 3-1 15,-3 7-7-15,-3 5-1 16,-4 10-8-1,-4 13-1-15,0 9 2 0,0 3-3 0,-3 0 0 16,0-3-1-16,0 0-2 16,0 0 1-16,-1 0-1 15,1 4 0-15,3-4 2 16,4-4-8-16,4-8-1 16,3-7-47-16,3-9-21 15,4-10-75 1</inkml:trace>
  <inkml:trace contextRef="#ctx0" brushRef="#br0" timeOffset="7550.978">12682 7874 288 0,'-3'-9'110'0,"6"12"-86"0,4 3 13 16,-3-3 0-16,7 13-7 15,3 3 0-15,0 12-9 16,3 10 0-16,1 9-12 16,3 3-1-16,0-2-1 0,1 5-3 15,-5-6-1-15,1 7-3 0,-1-4-1 16,1 0 3-16,0-3 1 16,3-3-1-16,0-9-2 15,4-10-2 1,-1-9-1-16,1-9-40 0,0-10-17 15,0-10-48-15,-1-9-22 16,-6 1 16 0</inkml:trace>
  <inkml:trace contextRef="#ctx0" brushRef="#br0" timeOffset="8001.13">13300 7300 260 0,'3'-31'99'0,"1"12"-77"0,3 0 13 0,-4 10 3 0,1 0-9 16,3-1 0-16,0 1-3 16,0 3 1-16,14-4-15 15,-3 4 2-15,21 6 0 0,-8 0 4 16,19 16 1-16,-11-7-6 15,6 13 0-15,15 9 1 16,-10 1 3-16,-15-1-3 16,-10 0 0-16,-11 1-4 15,-11 8-1-15,-10-2-3 16,-10 6-1-16,-11 3-3 0,-8 0-2 16,-3-3 1-1,8-6-1-15,6-4-3 16,7-3 2-16,11-9-1 0,14 3 0 15,15-6 4-15,9-6 1 16,12-1-1-16,6-5-2 16,15-4-2-16,17-3 1 15,0-3 1-15,-7 0 2 16,-4-4-36-16,-3 4-17 16,-3 0-32-16,-1 0-13 15,4-3-65 1</inkml:trace>
  <inkml:trace contextRef="#ctx0" brushRef="#br0" timeOffset="8467.127">14598 8138 288 0,'-14'-10'110'0,"14"10"-86"0,0 0-6 16,7 7 38-16,7-4-21 16,7-3-2-16,7 6-6 15,8-3-16-15,13-3 2 0,22 6 1 16,13-3-7-16,1 7-2 15,10-4-3-15,15-3 1 16,-29-3-2-16,21-3 2 16,-14-3-29-16,-14-4-11 15,-10-2-40-15,-8-7-15 0,-3 0-47 16</inkml:trace>
  <inkml:trace contextRef="#ctx0" brushRef="#br0" timeOffset="9066.721">15769 7451 308 0,'7'-35'115'0,"4"20"-89"0,10-4 8 0,-7 10-4 15,11-1-12-15,14 1 0 16,10-1-2-1,4 1-1-15,3 3-7 0,8 3 6 0,3 3 3 16,0 6 4-16,-7 0 2 16,-11 10-1-16,-6-4-2 15,-19 10-2-15,-13 0 1 16,-18 3-8-16,-14 10-2 16,-11 6-5-16,-7-1-3 15,4 1 0-15,0-6-1 16,6 2 0-16,5-9 0 15,6-3-3-15,7-3 2 16,4 0 1-16,7-3 0 16,7 0 0-16,8 0 2 15,6 0-3-15,10-1 0 16,8 1-1-16,7 3 0 0,7 6 2 16,-7 10 0-16,-4 3-3 15,-3 0 2-15,-4 2 3 16,-6-2 1-16,-8-3-1 15,-7-1-2-15,-7-5 3 16,-4 2 0-16,-6-5-1 16,-11-4-2-16,-11-3 1 15,-10 0 1-15,-8-4-1 16,-6 1 2-16,0 0-2 16,-4-3-1-16,3-7-2 15,1-3 1-15,3-3-4 16,4-3-1-16,6-3-24 0,8-3-8 15,11 0-13-15,10-4-4 16,7 4-1-16,7-3 0 16,10-4-90-1</inkml:trace>
  <inkml:trace contextRef="#ctx0" brushRef="#br0" timeOffset="9398.195">17286 7859 260 0,'50'-41'96'0,"-50"41"-75"0,42-35 12 0,-39 32 0 0,8-6 2 16,0-1 3-16,-4 1-1 16,0 0 0-16,-7-1-20 15,0 10 1-15,-11 0 0 0,0 6-8 16,-17 7-1-16,7-4-5 15,-14 20-3-15,-11 11 0 16,-3 7-1-16,-4 13 0 16,0-4 0-16,0 7 0 15,0-10 2-15,7 1-3 16,7-10 0-16,4-7-4 16,7 1-1-16,7-10-39 15,3-6-15-15,7-6-38 16,11-7-16-16,7-9-10 15</inkml:trace>
  <inkml:trace contextRef="#ctx0" brushRef="#br0" timeOffset="9651.17">17025 7636 276 0,'0'-75'104'0,"0"62"-81"0,4 4 16 0,-4 9 1 16,3 9-5-16,1 10 4 15,-1 12-6-15,4 7 0 16,4 9-19-16,-1 0-4 0,1 6 1 0,3 7-7 16,0 6 0-16,4 3-2 15,3-3-2-15,4-7 1 16,3-6-1-16,0-6-16 16,-3-6-6-16,-4-13-33 15,-3 1-15-15,-4-7-73 16,3-7-47-1,-2-2 87-15</inkml:trace>
  <inkml:trace contextRef="#ctx0" brushRef="#br0" timeOffset="10796.78">13141 5667 244 0,'0'0'93'0,"0"0"-72"0,-11 22 5 0,8-22-1 16,-1 16-7-16,1-4-1 15,6 7-1-15,1-3 3 16,14 2-11-16,-4-2 4 0,21 0 4 16,28 3 1-16,8-7-1 15,-15 1-4-15,47-1 0 16,59 1-5-16,-3-7-2 15,17-3-2-15,4-9-3 16,-11-7 5-16,15-15 1 16,-15-3 0-16,-21-13 1 15,-7-3-2-15,-42 6 0 16,-18 16-3-16,-7-6 1 16,-14 5 0-16,-14-2 1 0,-10 3-2 15,-19 6-2-15,-3 4-4 16,-17 2 0-16,-1 4-31 15,-13 9-14-15,2 0-114 16</inkml:trace>
  <inkml:trace contextRef="#ctx0" brushRef="#br0" timeOffset="11318.585">13081 5918 244 0,'32'-7'93'0,"-32"7"-72"0,42 4 11 0,-38-1 3 16,13 0-12-16,-3 6-4 16,15 1-8-16,-5-1-5 15,36 10-3-15,-10-7 0 0,34 20 2 16,47 9 0-16,21-1 0 16,6 1 1-16,26-3 3 15,6-10-2-15,29 0-2 16,3-9 0-16,25-10-1 0,11-9 0 15,6-9 0-15,18-19 4 16,-10-4 3-16,17-8-11 16,-45 2-4-16,-68 10-1 15,121-26 3-15,-86 17 7 16,110-38 5-16,-91 21-8 16,94-34 0-16,57-15-2 15,-74 18 0-15,-28 4 0 16,-54 6 2-16,-52 21-3 15,-70 20 0-15,-22 6-26 16,-32-1-11-16,-10 7-21 16,-32 10-8-16,0-1-57 15</inkml:trace>
  <inkml:trace contextRef="#ctx0" brushRef="#br0" timeOffset="11997.078">13000 6062 236 0,'49'9'90'0,"-49"-9"-70"0,64 25 4 16,-57-18-5-16,21 8-8 0,-7-2-1 16,22 12 0-16,27 10 4 15,-3-7-8-15,-10-3 6 0,34 6 1 16,61 1 0-16,7 5 0 16,21-9-3-16,14-3-1 15,17-3-5-15,12 0-1 16,31-3-1-16,10-9 1 15,18-1-2-15,-28-3-1 16,-67-3 3-16,141-12 0 16,99-4 5-16,-81-2 5 15,-103 2-9-15,184-18-2 16,-141 12-4-16,152-19 0 16,-142 13 4-16,170-22 1 15,-160 16 3-15,157-25 1 16,-149 18-10-16,137-19-5 15,-148 17 10-15,174-29 5 0,38-29-2 16,-78 4-3-16,-31 13-1 16,-60 6-1-16,-39 9-3 15,-53 19 2-15,-25 3 1 16,-35 0 2-16,-42 13-19 16,-36-1-6-16,-21 4-129 15</inkml:trace>
  <inkml:trace contextRef="#ctx0" brushRef="#br0" timeOffset="13977.505">10178 9919 232 0,'0'-7'88'0,"0"7"-69"0,0 7 4 0,0-4-4 0,0 3-4 16,3-3 1-16,1 7 0 16,3-4 0-16,3-3-8 15,8-3 6-15,3 0 3 0,7 0-3 16,4 0 2-16,7 0-7 16,0 0-1-16,3-3-4 15,4-3-1-15,3 6-1 16,1 0 1-16,-8 0-4 15,-3 6 0-15,-11-3 1 16,-3 6 2-16,-8 1-1 16,-2-1 2-16,-5-3-20 15,-3 1-8-15,-3-4-18 16,-4-3-8-16,3 0-75 16</inkml:trace>
  <inkml:trace contextRef="#ctx0" brushRef="#br0" timeOffset="14381.336">10541 9335 244 0,'0'-3'90'0,"4"6"-70"0,-4 7 13 16,0-4 1-16,0 7-11 16,3 12-1-16,-3 12-7 15,4 17 1-15,-4 2-9 16,0 10 0-16,-4 0 3 0,-3 12-6 15,3 10-2-15,1 0-1 16,-1-4 1-16,1-5 1 16,3-7 1-16,0 0-2 15,3-9-2-15,4-10 1 16,1-9-1-16,2-10-22 16,1-8-8-16,-1-14-47 15,8-6-20-15,0-12-15 16</inkml:trace>
  <inkml:trace contextRef="#ctx0" brushRef="#br0" timeOffset="15027.345">11543 9677 192 0,'18'-31'74'0,"-8"9"-58"0,4-9 7 0,-7 18 1 0,0-12-2 15,0 3 2-15,0-3-5 16,1 0 1-16,-5 0-11 16,1 3 6-16,-4 3 2 0,-7 3-1 15,-4 10 1-15,-3 0-5 16,0 3-2-16,-4 3-2 15,-3 9 2-15,-4 4-3 16,1 5-2-16,-5 11 0 16,-2 8-1-16,-8 7-5 15,-7 6 1-15,-7 4 0 16,4 5 2-16,3 23-1 16,7 5 2-16,11-5-4 15,7-1 0-15,13-12 1 0,16-6 2 16,16-6-1-16,15-4-1 15,3-12 5-15,4-10 4 16,11-12-3-16,3-13 2 16,10-9 1-16,4-6 2 15,0-7 1-15,-7-9 2 16,-7 0-3-16,-10-7-1 16,-11-8-4-16,-11 2 1 15,-11-9 0-15,-10 6 1 16,-14 0-2-16,-14 4-1 15,-18 5-6-15,-10 7-1 16,-7 16 1-16,-1 9 0 16,4 9 1-16,4 20 0 0,3 5-5 15,7 1 1-15,11 5 0 16,7-2 2-16,10-4-15 16,15 4-3-16,6-10-17 15,15-3-6-15,17-9-57 16,15 0-22-16,3-7-1 15</inkml:trace>
  <inkml:trace contextRef="#ctx0" brushRef="#br0" timeOffset="15342.694">12820 9555 304 0,'7'-38'115'0,"-3"26"-89"0,3-4 8 0,-7 13-1 16,3 0-10-16,-3 3 1 15,-3 6-9-15,-4 7-4 16,-8 12-6-16,-6 12-2 0,-10 4 3 16,-12 6-1-16,-6 0 0 15,-4 19-3-15,3 3-2 16,1 9 1-16,7-9-1 15,6-3 0-15,8-6 2 16,4-10-3-16,6 0 0 16,7-12-30-16,4-7-14 15,4-9-39-15,6-13-15 16,4 1-24 0</inkml:trace>
  <inkml:trace contextRef="#ctx0" brushRef="#br0" timeOffset="15597.655">12464 9470 264 0,'-14'-59'101'0,"14"59"-78"0,0-3 11 16,0 6-1-16,3 6-9 16,1 16-2-16,3 7-6 0,0 11-2 15,0 1-8-15,0 10-4 0,-4-1 1 16,1 6-2-16,-1 7 2 15,4 13 0-15,4-13 1 16,3-1-5-16,4-14-1 16,-1-4-15-1,8-13-4-15,0-12-18 16,0-9-7-16,-1-4-84 16</inkml:trace>
  <inkml:trace contextRef="#ctx0" brushRef="#br0" timeOffset="16000.383">12989 9210 284 0,'7'-25'107'16,"-7"19"-83"-16,7 2 6 0,-3 4-1 0,-1 4-3 15,8-4 2-15,3 6-2 16,7-3-1-16,8 3-14 15,-1 1 2-15,4 2 1 0,-4 0-1 16,-4 4 2-16,-6 3-6 16,-4 2-1-16,-7 1-2 15,-7 6 1-15,-10 0-4 16,-12 4-2-16,-2 2 0 16,-4 3-1-16,3 4 0 15,4-3 2-15,3-1-1 16,7-6-1-16,4 4 1 15,7-7-1-15,7 0-3 0,11-10 2 16,7 1 1-16,10-6 0 16,4-7 0-16,0-3 2 15,0 0-17-15,-1 0-6 16,-2 0-32-16,-8 0-11 16,-11 0-49-16,-2 0-17 15,-5 0 17 1</inkml:trace>
  <inkml:trace contextRef="#ctx0" brushRef="#br0" timeOffset="17082.943">7923 11123 208 0,'4'6'77'0,"-4"0"-60"0,3 0 4 0,-3-2-1 16,4 2-6-16,3-3 2 15,4 0 2-15,3 0 1 0,7 0-10 16,4 1 3-16,6-4 2 0,12 0 1 16,13 0 4-16,11 0-5 15,7-4 2-15,0 1-5 16,18-3 1-16,14 0-3 15,3-4 2-15,11 1-4 16,21-4 1 0,0 1-5-16,11-4-2 0,17-3 0 15,-6 1-1-15,20-4 0 16,1 3 2-16,10-3-1 16,7 3-1-16,-4 0 5 15,15 0 4-15,-11-3-3 16,21 4-1-16,-10 2-2 15,21-3 0-15,-15 0-2 16,26 0 2-16,-15 1 0 0,22-1 1 16,-8 3-5-16,15-3 1 15,-1 1 2-15,4-1 1 16,14 0-1-16,-7-3-2 16,11 0 3-16,-11 0 0 15,11 0-1-15,3-3 1 16,46 0-2-16,4-3-1 15,-29 3-2-15,8 6-1 16,3-3 4-16,-18 6 1 16,14 7 0-16,8-7-2 15,-15 4 3-15,25 5 0 16,18-5 5-16,7 2 5 16,0 4-3-16,14 3 2 0,21 3-7 15,7 0-1-15,-4 3 2 16,-3 7 1-16,0 2-3 15,8 10-1-15,9 3 3 16,1 3 3-16,-21 1-6 16,-22-1-4-16,-3-3 0 15,-11 3 2-15,-42-3-2 16,-4 0 0-16,-42-3 1 16,-10 0 2-16,-36 0-1 15,-32-6-1-15,-17-4 1 16,-14 7-1-16,-29-6-3 15,-27-4 0-15,-19 0-9 16,-20-2-5-16,-18-7-5 0,-15 0 1 16,-13-3-41-1,-11-7-19-15,-18-5-82 16</inkml:trace>
  <inkml:trace contextRef="#ctx0" brushRef="#br0" timeOffset="18165.903">15007 9649 284 0,'18'-16'107'0,"-4"10"-83"0,11 0 4 0,-15 6-2 0,11 0-6 15,1 0 3-15,2 3-4 16,1 0-2-16,3 3-9 16,7 1 4-16,11-4 3 0,11 0-5 15,6-3-1-15,1-3-5 16,-1 0-1-16,-3-1-1 16,-3 4 1-16,-8 0-2 15,-7 4-1-15,-13 2-21 16,-12 0-9-16,-6 0-23 15,-8-3-8-15,-3 4-78 16</inkml:trace>
  <inkml:trace contextRef="#ctx0" brushRef="#br0" timeOffset="18464.938">15459 9248 260 0,'21'-29'99'0,"-21"29"-77"0,32-9 15 0,-29 9 3 16,11 3-9-16,-3 0 2 16,3 10-15-16,0 12-5 15,-3 6-8-15,-4 13-2 0,-7 19 3 16,-7 9-5-16,-4-3-1 0,-3-3 0 15,0-4 2-15,3 11-6 16,4-1 1-16,4 0-1 16,3-9-1-16,0-10-32 15,3-9-15-15,4-10-90 16</inkml:trace>
  <inkml:trace contextRef="#ctx0" brushRef="#br0" timeOffset="18794.945">16168 9150 284 0,'21'-28'107'0,"-21"28"-83"0,11 3 6 0,-11-3-3 16,-4 13-11-16,1-1 1 15,-8 7-1-15,-7 16-1 16,-3-1-7-16,0-2-5 0,3-1 0 16,4 0-2-16,11 1-1 15,6-1 5-15,8-6 4 16,6 6-3-16,5-9-1 16,2-6-2-16,8-3-3 15,0-4 1-15,0 0-1 16,-1-2-14-16,-2-7-3 0,-5-3-22 15,1-4-10-15,-7-2-91 16</inkml:trace>
  <inkml:trace contextRef="#ctx0" brushRef="#br0" timeOffset="19065.219">16605 9169 280 0,'4'-31'104'0,"-4"21"-81"0,0 7 14 15,0 3-1-15,0 7-8 16,-4 2-2-16,1 10-6 16,-4 9-2-16,-4 3-10 0,-3 7-1 0,-4 9 0 15,-3 19-3-15,-7 12-1 16,0-6-3-16,-4 1-1 16,4-5 3-16,3 5 1 15,7-1-4-15,8-3 1 16,6-13 0-16,8-3 0 15,6-15-20-15,5-13-9 16,6-6-40-16,3-19-16 16,1-3-49-1</inkml:trace>
  <inkml:trace contextRef="#ctx0" brushRef="#br0" timeOffset="19337.679">17198 9332 312 0,'7'-12'115'0,"-7"18"-89"0,0-3-8 15,-7 7 32 1,0 5-22-16,-4 7-10 16,-6 3-9-16,-5 19-6 15,-6 3 0-15,-7-3 2 0,-4 6-2 16,-3-6-2-16,0-3-3 15,3 0 1-15,7-4 1 16,7-2 2-16,4-7-23 16,7-6-8-16,3-3-41 0,8-10-15 15,10-3-44 1</inkml:trace>
  <inkml:trace contextRef="#ctx0" brushRef="#br0" timeOffset="19575.718">17011 9232 312 0,'-11'-6'118'0,"8"12"-92"0,3 10 6 0,0-7-4 16,3 7-12-16,4 6 1 16,0 9-6-16,1 16 1 15,-1 16-7-15,-4 3-3 0,1-4 1 16,3 1-2-16,3-3-1 0,4 2-4 15,8-5 0-15,9-1-31 16,19-12-14-16,17-9-66 16,7-17-61-1,18-2 60-15</inkml:trace>
  <inkml:trace contextRef="#ctx0" brushRef="#br0" timeOffset="20041.466">18225 9379 264 0,'-11'7'99'0,"11"-1"-77"0,7 3 9 0,0-2-2 0,11-4 0 16,13 6 5-16,5-9-8 15,-5 6-1-15,26-6-14 16,-8 0-4-16,43 0-1 0,-18 0-3 16,7 10-2-16,-14-7 0 15,0 3 1-15,-7-3-34 16,-7 0-16-16,-10 1-41 15,2-4-17-15,-9 0-8 16</inkml:trace>
  <inkml:trace contextRef="#ctx0" brushRef="#br0" timeOffset="20701.402">19583 9041 236 0,'-14'-16'88'0,"14"16"-69"0,-4-13 11 16,4 13 1-16,4-6-6 16,-4 0 0-16,10-7 0 15,1 4 1-15,24-4-14 16,-7 1 6-16,25 2 5 0,-7 1-3 16,14 3-2-16,-14-4-2 0,14 10 3 15,10 7-5-15,-17 15 2 16,-17 18-5-16,-22 14-1 15,-18 5-4 1,-10 1 1-16,-11 12-4 16,-10 9-2-16,-11 4 0 0,-7 0 1 15,0-13-1-15,8-3-1 16,9-13 1-16,15 1-1 16,21-7 0-16,21-6 0 15,18-10 0-15,14-9 2 16,21-12 1-16,25-7 3 15,7-3-3-15,-11-3-2 16,-7 0-3-16,-7 0 1 16,-10 0-50-16,-15 0-23 15,-10 10-108-15</inkml:trace>
  <inkml:trace contextRef="#ctx0" brushRef="#br0" timeOffset="22265.786">8481 12697 220 0,'17'-47'82'0,"-6"28"-64"0,7-13 7 0,-11 20-1 15,0-4-11-15,0 1-2 16,-4 2 9-16,1 0 4 15,-4 4-12-15,-4 0 6 0,-3-1 5 16,-3 4-3-16,-1 3 0 16,-7 6-7-16,-10 6-3 15,-7 7-3-15,-11 6 0 16,-7 6-4-16,0 10-2 16,-3 3-3-16,3 21 1 15,-4 10-1-15,-2 4 0 0,6-7 2 16,7 3 0-16,14-6 0 15,14-4 2-15,18-2-3 16,18-13 0-16,10-16-1 16,7-15 0-16,15-16 4 15,13-9 3-15,8-7 4 16,-1-3 2-16,-2-9-3 16,-9-3-3-16,-2-13 0 15,-4-10-1-15,-7-12-2 16,-4 7-2-16,-7-7 1 15,-6 6 1-15,-8-5-1 16,-7-7 2-16,-4-4-2 16,-6 10-1-16,-1 10 16 0,-3 21 6 15,-3 17-10-15,-4 21-5 16,-4 22-2-16,1 9 1 16,-4 20-3-16,-1 18-2 15,-2 25 0-15,3 6-1 16,-4 10 2-16,4 19 1 15,3 0-4-15,1-7-1 16,3 7 3-16,7-4 1 16,0-12 0-16,3-18-2 15,1-11 1-15,-1-14-1 16,1-20-9-16,3-16-4 16,0-8-29-16,0-11-12 0,4-18-32 15,3-9-11-15,7-13-38 16</inkml:trace>
  <inkml:trace contextRef="#ctx0" brushRef="#br0" timeOffset="22550.476">9416 12998 272 0,'-7'0'104'0,"0"6"-81"0,-4 6 5 0,4-2-2 16,-4 9-6-16,-3 0 3 16,-3 6-7-16,-8 6 1 15,-3 16-10-15,-8 22-2 0,1 0 1 16,0 9-3-16,3-2 0 16,-3-1-3-16,3 3-1 15,0 1 1-15,4-7 2 16,3-10-12-16,4-11-6 15,7-14-40-15,4-2-16 16,10-23-58 0</inkml:trace>
  <inkml:trace contextRef="#ctx0" brushRef="#br0" timeOffset="22817.055">9013 12897 292 0,'8'-31'110'0,"2"31"-86"0,4 9 5 16,-7 4-5-16,0 9-10 15,4 15 2-15,0 4-3 16,3 6 2-16,0 13-8 16,0 25-4-16,0 2 0 0,0-2 0 15,0-7 1-15,0 10-2 16,0-3-2-16,4-7-4 0,0-9 0 15,3-16-22-15,0-18-8 16,0-19-16-16,4-19-4 16,0-16-66-1</inkml:trace>
  <inkml:trace contextRef="#ctx0" brushRef="#br0" timeOffset="23358.501">9652 12129 268 0,'-4'-25'101'0,"8"13"-78"0,10-10 6 0,-7 12-2 0,7-2-2 16,11-7 4-16,7-6-4 15,7 6-1-15,-1 3-13 16,5 4 7-16,-1 5 4 0,4 11-5 15,-4 8 1-15,-7 7-5 16,-3 9 0-16,-18 0-1 16,-10 1 2-16,-11 2-5 15,-7 3-3-15,-7 1-3 16,-1-1 0-16,1-2-4 16,4-4 0-16,2 6 1 15,5-2 2-15,3-1-6 16,7-3 1-16,3 7 1 15,8 2 1-15,7-2 1 0,10-7 2 16,4 4-1-16,10-7-1 16,-3 0-2-16,-4-3 1 15,-3-4 1-15,-8-5 2 16,-9 9 1-16,-12-3 3 16,-10 0-3-16,-11 3-2 15,-6 3 0-15,-8 3 1 16,-3 0-3-16,-1 0 0 15,-6 1 1-15,7-8 0 16,-1-2-20-16,8-9-9 16,7 5-14-16,10-5-6 15,8-1 2-15,6 1 2 16,8-1-26-16,7-3-11 16,6 1-30-1</inkml:trace>
  <inkml:trace contextRef="#ctx0" brushRef="#br0" timeOffset="23717.048">11162 12465 252 0,'-28'-44'96'0,"17"37"-75"0,4 1 8 0,7 6-1 15,0 6-2-15,0 10 4 16,4 9-10 0,-1 10-4-16,1-1-9 0,-4 16 4 0,0 16 2 15,0 22-4-15,-4 6-1 16,1-6-4-16,-1 9-1 15,4 7-1-15,0-1-2 16,0-12 1-16,0-13 1 16,0-12-36-16,0-13-15 15,-3-12-48-15,3-13-18 16,0-15 7-16</inkml:trace>
  <inkml:trace contextRef="#ctx0" brushRef="#br0" timeOffset="23942.994">10813 12985 320 0,'14'-6'121'0,"7"0"-95"0,21-7 9 16,-21 7-1-16,18-1-18 16,21 1-3-16,14 6-8 15,4 3-4-15,0 7 0 16,13 2-1-16,-3 4 2 0,-3 3-1 15,-7-4-1-15,-11-5-32 16,-11 6-14-16,-6-7-37 0,-8-6-14 16,0-3-15-1</inkml:trace>
  <inkml:trace contextRef="#ctx0" brushRef="#br0" timeOffset="24259.349">12072 12305 296 0,'18'-50'110'0,"-8"40"-86"0,11-2 11 0,-13 8-1 15,2 4-10-15,1 7-2 0,-1 12-8 16,1 18-1-16,-4 23-8 15,-4 6 1-15,-3 9 4 0,0 6-6 16,0 20 0-16,0-1 0 16,0-6 2-16,4-6-8 15,-1 0 0-15,5-1-2 16,2-2 2-16,1-16-39 16,-1-16-14-16,4-12-28 15,1-19-11-15,2-16-20 16</inkml:trace>
  <inkml:trace contextRef="#ctx0" brushRef="#br0" timeOffset="24666.456">12626 12245 288 0,'14'-41'107'0,"-3"29"-83"0,13-1 6 0,-13 7-1 16,7 3-7-16,3-3-1 15,7 2 0-15,4 4 1 16,-1 7-12-16,5 5 1 0,3 10 2 16,-1 10-5-16,-6 18-2 15,-7 12 1-15,-11 1 0 16,-11 6-3-16,-10-6-1 16,-7 6 1-16,-3 6 0 15,-5-3-2-15,1 3-2 16,-3-9 1-16,2-3 1 15,1-10-3-15,4-2 0 16,2-8 1-16,8-8 0 16,7 3 0-16,7-4 0 0,4-12 0 15,10-9 0-15,11-7 2 16,14-6 1-16,7-6-1 16,7-1 1-16,-14 1-4 15,10-3 0-15,-7-1-28 16,-3 1-10-16,0-1-27 15,-4-2-9-15,4-7-66 16</inkml:trace>
  <inkml:trace contextRef="#ctx0" brushRef="#br0" timeOffset="24934.714">13896 12706 256 0,'3'-12'96'0,"1"5"-75"0,0 1 10 0,-4 6 1 16,0 0-5-16,0 0 4 15,0 0-13-15,-8 9-3 16,-2 7-9-16,-4 9 3 0,-7 10 1 16,-8 18-8-16,-2 7-2 15,-5-4-1-15,-2 0 2 0,-1-2-2 16,3-4 0-16,1-3 3 15,7 6 1-15,3-9-6 16,4-6-2-16,3-10-51 16,4 0-20-16</inkml:trace>
  <inkml:trace contextRef="#ctx0" brushRef="#br0" timeOffset="25219.563">13631 12534 304 0,'-10'-22'115'0,"6"25"-89"0,-3 6-8 0,0 7-9 16,0 0-1 0,-4 6 7-16,4 6-1 0,0 6 0 15,0 16-8-15,4 16 0 0,3 6 1 16,3-9-3-16,8 6-1 15,3-13-3-15,4 4-1 16,3-7-1-16,0-2 0 16,0-11-22-16,-3-11-10 15,-1-14-26-15,5-12-12 16,-1-3-44 0</inkml:trace>
  <inkml:trace contextRef="#ctx0" brushRef="#br0" timeOffset="25910.73">13931 11888 220 0,'-3'-13'85'0,"-1"7"-66"0,4-4 12 0,0 10 1 15,0-3-6-15,0-3 2 16,0 6-7-16,4-6-1 0,6-4-11 15,8 1 3-15,10-4 4 16,11 1 1-16,3-1 1 0,4 4-3 16,0 3-1-16,-4 3-6 15,1 6 0-15,-5 3-1 16,-6 6 1-16,-11 10 2 16,-10 13 4-16,-11 6-4 15,-7 3 0 1,-7-1-6-16,-7 1-3 0,-4-3 0 15,-7-3 1-15,0-7-3 16,8 4 0-16,3-7 1 16,6-3 0-16,12-6-3 15,6 0 0-15,8-1 4 16,7-8 1-16,3 2-3 16,0-5-1-16,0-7 3 0,0 0 3 15,-7-4-28-15,-3 1-10 16,-4 0-39-16,-7 0-14 15,-7 3-58 1</inkml:trace>
  <inkml:trace contextRef="#ctx0" brushRef="#br0" timeOffset="26616.846">12619 12264 196 0,'0'-9'74'0,"0"9"-58"0,0 0 9 0,0 0 2 0,0 0-10 16,-4 0-2-16,4-4 3 15,-3 4 0-15,-1 0-9 16,1 0 1-16,-4 0 1 0,0 0 0 16,0 4 3-16,0 2-3 15,-1 6-1-15,-2 7-6 16,3 9-3-16,7 7 2 15,3-1 0-15,4 10-1 16,4-9-2-16,0-7 1 16,-1 0 1-16,1 0-1 15,-4-6-1-15,0-3 1 16,3-3-1-16,1-7-27 16,3-6-11-16,0-3-91 15</inkml:trace>
  <inkml:trace contextRef="#ctx0" brushRef="#br0" timeOffset="30655.242">14739 12637 256 0,'-7'-9'96'0,"3"2"-75"0,4 4 14 0,0 3 1 15,4-3-2-15,0 0 2 16,3 0-4-16,0 3 0 16,3 0-18-16,1 0 3 0,3 0 1 15,7 3-2-15,7 0 3 16,8 0-8-16,9-3-2 15,8 0-3-15,4-3-1 16,-1 0-3-16,1 0-2 16,-1 0 1-16,-3 0 1 15,-4-1-3-15,-10 1 0 16,-7 0-10-16,-7 0-3 16,-11 0-22-16,-7 0-7 15,-4 0-15-15,-6 0-6 16,-4-1-49-1,0 1-53-15,0-3 55 0</inkml:trace>
  <inkml:trace contextRef="#ctx0" brushRef="#br0" timeOffset="30999.771">15124 12195 328 0,'14'-13'123'0,"-7"10"-95"0,-4 3 5 0,-3 3-3 16,0 7-10-16,0 6 0 15,-3 9-7-15,-4 22-3 16,0 15-5-16,-4 4-4 0,0 3 2 15,1-3 2-15,-1 12 4 16,4 4-4-16,7-4-1 16,4-9-2-16,6-9-2 15,1-10 1-15,0-9-1 16,3-7-36-16,-4-9-15 16,1-9-32-16,-1-3-13 15,-6-10-32 1</inkml:trace>
  <inkml:trace contextRef="#ctx0" brushRef="#br0" timeOffset="31330.24">15688 11759 276 0,'0'-34'104'0,"4"27"-81"0,3 4 14 16,-7 6-1-16,3 4-4 16,1 2 1-16,-1 19-12 0,-3 13-3 15,0 15-10-15,-3 13-3 16,-1 4 1-16,-3 11 1 0,0 17 3 16,0 2-3-16,0-3-2 15,0 7-2-15,0 3 0 16,3-7-2-16,4-9-1 15,0-15-8-15,4-14-5 16,3-11-29-16,3-10-12 16,1-10-52-16,7-12-19 15,3-16 12 1</inkml:trace>
  <inkml:trace contextRef="#ctx0" brushRef="#br0" timeOffset="31482.825">16521 12245 244 0,'21'-16'90'0,"-11"7"-70"0,1 3 15 15,-8 3 2-15</inkml:trace>
  <inkml:trace contextRef="#ctx0" brushRef="#br0" timeOffset="31675.117">16563 12217 486 0,'-11'12'36'0,"-6"4"-18"16,-4 22-2-16,-8 12-1 0,-6 6-1 16,0 7 2-16,-1-3-7 0,-2 2-3 15,2 4-3 1,5 3-3-16,-1-3 1 16,7 0-1-16,4-16-3 0,3 0 2 15,4-12-1-15,7-7-2 16,4-9-22-16,-1-9-10 15,4-4-28-15,4-12-9 16,-1-13-59 0</inkml:trace>
  <inkml:trace contextRef="#ctx0" brushRef="#br0" timeOffset="31915.372">16200 12110 300 0,'-11'0'112'0,"11"10"-87"0,4 9 7 0,-4-10-5 0,3 16-15 16,4 3-2-1,0 16-4-15,4 13 1 0,3 5-4 16,0 7 0-16,4-6 1 0,-1 6 0 16,4 6 0-16,4 4-5 15,3-4 1-15,1-6-5 16,-1-13-1-16,4-2-46 15,-1-14-20-15,5-11-60 16</inkml:trace>
  <inkml:trace contextRef="#ctx0" brushRef="#br0" timeOffset="32308.312">17332 12559 268 0,'-14'6'101'0,"17"-3"-78"0,57 7 28 16,-31-7 10-16,6 0-28 16,11 3-7-16,14 0-15 15,21-3-5-15,11-3-3 16,-4 0-3-16,-7 0 1 0,-3-3-26 15,-4 0-8-15,-7-3-47 16,-4-3-21-16,-13-4-20 16</inkml:trace>
  <inkml:trace contextRef="#ctx0" brushRef="#br0" timeOffset="32726.281">18507 11725 292 0,'28'-32'110'0,"-10"20"-86"0,6-10 11 0,-13 16-1 15,7-1-6-15,6 4 3 16,8 6-2-16,3 7 2 15,1 8-17-15,-8 17 3 0,-7 9 1 16,-14 31-4-16,-11 0 2 16,-13 1-7-16,-8 5-1 15,-7 7-4-15,-3 9-1 16,-4-9-1-16,4-13 1 0,3 0-2 16,15-15-1-16,10-10-2 15,10-6-1-15,15-13 6 16,17-2 3-16,25-11 1 15,18-5 3-15,3-4-5 16,10-2-1-16,12-7-2 16,-1 0-2-16,-10-3-19 15,-11-1-8-15,-14 1-39 16,-14 0-15-16,-7-3-95 16</inkml:trace>
  <inkml:trace contextRef="#ctx0" brushRef="#br0" timeOffset="34708.719">7726 11251 156 0,'7'-19'57'0,"-4"10"-44"0,1-4 12 16,-4 7 4-16,3 3-4 0,1-3 0 15,0 3-7-15,-1-1-3 16,1 8-9-16,-1 2 5 0,-3 6 2 15,0 7 2-15,-3 3 1 16,-4 25 0-16,-1 19 3 16,1 9-5-16,-3 13 2 15,-1 28-7-15,1 13-1 16,-4 6-2-16,-1 24-1 16,1 1-3-16,4 19-2 15,-11 6 1-15,-1-9-1 16,5 12 2-16,-1-13 1 15,1-8-4-15,2 2 1 16,5-22 0-16,-1-18 2 16,4-10-1-16,-3 6-1 15,3-9 1-15,3-15-1 16,0-7 0-16,-3-13 0 16,4-5 0-16,-1-4 0 0,1-3 0 15,3-10 2-15,0-9-3 16,3-12-2-16,1-13 4 15,3-9 1-15,0-7 2 16,4-9 0-16,3-3-2 16,0-3 1-16,0-7-2 15,4 1 2-15,3-1-2 16,0 1-1-16,7-1 1 16,11-3 1-16,10 4-1 0,11-7-1 15,4 6 1 1,6-2-1-16,8-1 6 0,21-6 4 15,10 3-1-15,4 1 0 16,18-4-5-16,17-3-3 16,-4 3 0-16,22 0 1 15,3-3-3-15,-3 6 0 16,21 3 3-16,-7-3 1 16,18 0-1-16,-1 1 1 15,11-7-4-15,4 6 0 16,-4-3 1-16,11 0 0 15,-7 0 2-15,13 3 1 16,-9-3-6-16,13 10 0 16,-21-4 3-16,14 3 2 15,-14 1 0-15,1-1-2 16,-1 4 1-16,-11-4-1 0,22 1 0 16,-14-1 0-16,24-2 0 15,-10-4 2-15,20 0-3 16,-20 0 0-16,18 0 1 15,-19 0 2-15,15 1-1 16,-11-1-1-16,1 6-2 16,-1-6 1-16,-7 1 1 15,14-1 2-15,-6-6-3 16,17 3 0-16,-8-6 1 16,12 9 0-16,-4 3 0 15,3 0 2-15,8 1-1 16,-5 9-1-16,8-1 1 0,-7 4-1 15,11-3 0 1,-8 3 0-16,15-4 0 16,-18-2 2-16,18 0-1 0,-22-1-1 15,14 1 1-15,-24-1-1 16,11 7-3-16,-29-3 2 16,4 6 1-16,-11 6 2 15,-25-3-3-15,1 4 0 16,-19-4 1-16,-20 6 0 15,-7 1 0-15,-8-1 0 16,-10 4 0-16,-21-1 0 16,-14-2 0-16,-18-1 2 15,-14 0-1-15,-8-2-1 16,-9-4 1-16,-8-3-1 16,-7-3 2-16,-3-1 1 15,-4-2-1-15,0-6 1 0,-3-4 2 16,3-6 2-1,0-6 1-15,3-13 2 16,1-25-1-16,0-15 0 0,-1-4-5 16,1-12-3-16,3-44 0 15,4-4 1-15,7-21-3 16,3-25 0-16,0-19 1 16,0-19 0-16,1-19 0 15,-5 1 0-15,-2-14 0 16,-12 29 0-16,-10 3-3 15,-3 32 0-15,-8 37 2 0,-3 31 2 16,-3 23-2-16,-4 12-2 16,-1 22-47-16,5 9-19 15,-8 13-99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3T17:16:50.07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9744 4384 184 0,'-11'-6'68'0,"4"6"-52"0,-3 0 10 0,2 0 4 0,1 0-9 16,0 0-2-16,0 0-5 15,4 0-1-15,3 0-7 16,0 0 5-16,0 0 4 0,3 0-1 15,8-9 0-15,7-1-2 16,10-5 0-16,3-7 0 16,8-3 0-16,4-10-2 15,6 4-1-15,15-4-3 16,17-5 1-16,0 8-6 16,3-5-1-16,15-1-2 0,18-9 0 15,3 3 4-15,7-12 3 16,21-7-2-16,0 6 0 15,11 4-3-15,17 0-1 16,-3 3 1-16,24 9 2 16,-2-3-1-16,34 0-1 15,4-3 3-15,21 0 2 16,10 0-4-16,-3 9-3 16,22 7 1-16,-8 3 2 15,7 15 2-15,-7-2 1 16,-14 21-5-16,-14-3-1 15,-14 16 5-15,-28 6 5 0,-19 6-9 16,-16 1-3 0,-29-4 6-16,-25 9 5 15,-17 1-3-15,0 3-2 16,-18 3-1-16,-14 0-1 16,-10 0-3-16,-5-1 2 0,-9 1-4 15,-4-3 1-15,-4-6 4 16,-14-4 4-16,-7-6-41 15,-7-9-19-15,-3-1-89 16</inkml:trace>
  <inkml:trace contextRef="#ctx0" brushRef="#br0" timeOffset="962.973">10118 4281 136 0,'-7'-3'52'0,"3"6"-41"0,1-3 9 16,3 0 2-16,-4 0 0 16,1 6 2-16,3-6 2 15,0 0 1-15,0 0-14 0,0 0 1 16,0-6 0-16,3 3-5 0,4-3-1 15,7-4 0-15,7-2 2 16,11-4-3-16,7-3 1 16,3 0-1-16,11-6 1 15,11-3 0-15,24 0 0 16,11-7-2-16,3 1-1 16,25-10-1-16,14 0 2 15,4-9-3-15,28-1-2 16,3-5 0-16,29-1-1 15,-1 7 2-15,33-3 1 16,6-1-1-16,25-9 1 16,21 7-2-16,1-17-1 15,17 20 1-15,24-4-1 16,8 13 0-16,-4 3 0 16,11 1 0-16,21 11 0 15,-4 4 0-15,-10 0 2 16,-1 6-1-16,19 6 2 0,-8 7 4 15,-21 9 6-15,4 6-7 16,-18 7-3-16,-31 9-2 16,2 3-1-16,-34 6 4 15,10 16 2-15,-38 16-2 16,48 9-3-16,-41-3 4 16,-36-6 1-16,-11-4 0 15,-24 1-1-15,-35-4-1 16,-29 1 2-16,-21-1-1 15,-17-6 0-15,-22-9-3 16,-13 0 1-16,-15-10 0 0,-11-6 1 16,-6-6-2-16,-4 0 1 15,-4-7-2-15,1 1 2 16,3-10-11-16,0-3-2 16,0-3-48-16,-4 3-21 15,4-6-68 1</inkml:trace>
  <inkml:trace contextRef="#ctx0" brushRef="#br0" timeOffset="1953.421">10128 4428 148 0,'11'-3'57'0,"-4"3"-44"0,3 0 14 15,-2 0 5-15,2 0-7 16,8-3-2-16,6-3-2 16,5 3-1-16,6-13-11 15,4 3 3-15,7-8 2 0,21-11-3 16,17-2-1-16,8-1-6 16,7-6-1-16,28-2-1 15,10 2 1-15,15 0 0 16,21-9 1-16,14-3-2 15,25-4 1-15,13-12 2 16,15 10 2-16,25-10-1 16,6 9-1-16,22-3-3 0,28 10-2 15,11-13 1-15,14 3 1 16,17-6 1-16,22 16 1 16,24 0 0-16,14 6 2 15,7 6 1-15,15 13 3 16,-1 0-5-16,12 9-3 15,6 6 3-15,-4 7 1 16,-3 6-2-16,-3 9-3 16,-18 10 0-16,-14 19 1 15,-1 6-1-15,-6 6 2 0,-14 6-2 16,-32 4 2 0,-22-4-2-16,-23-2-1 15,16 21 1-15,-45-6 1 0,-46 0-1 16,-53-6 2-16,-49-7-2 15,-33-6 2 1,-27-9-2-16,-21 3-1 0,-15-16 3 16,-10-3 2-16,-11 0-2 15,-7-3-2-15,-3-6-3 16,-8 0-1-16,-2-10-36 16,-19 3-14-16,4 4-90 15</inkml:trace>
  <inkml:trace contextRef="#ctx0" brushRef="#br0" timeOffset="4579.672">10326 7714 212 0,'7'-15'82'0,"-4"8"-64"0,1-5 11 0,-4 6-1 15,0-1-10-15,0-2 0 16,0-4-5-16,0 1 0 15,3-4-7-15,-3 4 3 0,0-4 3 16,0-3-2-16,0 3 2 16,-3 1-5-16,-1-1 1 15,-3-6 1-15,-3 10 2 16,-1-4-3-16,-6-3 0 16,-5 3-5-16,-6 1 0 0,-4-1 1 15,1 4 0 1,-1 5-2-16,0 4-2 15,-3 3 3-15,0 3 0 16,-8 0-4-16,1 7 1 0,-4-1 0 16,-3 7 0-1,-4 3 2-15,0 9 1 0,0 16 1 16,0 9 2-16,-3 4-1 16,-4 5 2-16,-7 7-4 15,-4 16 0-15,4 9-1 16,11-3 1-16,6-3 0 15,11-1 1-15,11 4-2 16,25 35-2 0,13-23 5-1,18-5 1-15,15-8 0 0,3-11-1 16,3-7-3-16,0-9 1 16,4-10-2-16,7-9 2 15,7-13 0-15,0-3 1 16,0-15 0-16,-3-7 2 15,-4-9-3-15,-4-9 0 16,-3-10 1-16,0-7 0 16,-4-2 0-16,-3 0 2 15,-10-4-3-15,-15 4-2 16,-11-1 0-16,-13 1 1 16,-11-3 1-16,-11-4 1 15,-7 4-5-15,-10 5 1 16,-7 17 0-16,-15 18 2 15,-6 13-6-15,2 9-1 16,5 7 4-16,14 15 2 0,6 3-4 16,19 0 0-16,9-6 1 15,19-9 1-15,21-4 1 16,21-12 0-16,6-9-38 16,5-10-14-16,3-9-122 31</inkml:trace>
  <inkml:trace contextRef="#ctx0" brushRef="#br0" timeOffset="5180.66">11042 8398 260 0,'18'-19'99'0,"-15"16"-77"0,1-3 9 0,-4 6-2 0,-4-3-2 16,-3-1 1-16,0 1-7 15,-4 0 0-15,-3 0-12 16,-3 3 3-16,-4 3 4 0,-4 0 1 15,-7 7-1-15,-7-1-6 16,-7 19-4-16,-7 13-3 16,-3 15-3-16,3 7 1 15,7 0 1-15,7 3 1 16,15-7 3-16,10 4 3 16,17-7 2-16,25-12 3 15,22-3 4-15,10-13-10 16,7-9-2-16,7-9-4 15,7-1 1-15,-3-9-2 0,-4 0-1 16,-11-9 1-16,-10 2-1 16,-7-5-18-16,-7-4-5 15,-4-3-35-15,-10-3-13 16,-1-3-97 0</inkml:trace>
  <inkml:trace contextRef="#ctx0" brushRef="#br0" timeOffset="5887.079">11398 7410 244 0,'0'-19'90'0,"-3"16"-70"0,-1-9 15 0,4 12 0 16,0-3-5-16,-3-4 2 15,3 4-5-15,0-3-2 16,3-3-13-16,1-1 1 0,3 1 1 15,7-4-1-15,7-3 0 16,11 1 1-16,0 2 4 16,-4 1-4-16,18-1 2 15,-8 4-5-15,5 2 1 16,-8 7-1 0,-3 0 1-16,-4 0 2 0,-10 10 2 15,-1-1-3-15,-13 4 2 16,-1-1-8-16,-13 4-4 15,-1 0-2-15,-3-1-1 16,0-2 0-16,0 0 2 16,3-4-3-16,1 0 0 15,3 1-1-15,7 5 0 0,0-2 0 16,14 6 0-16,-4-4 0 16,15 11 0-16,-4-8 2 15,11 11 0-15,17 18 0 16,1-7 2-16,-4-2-1 15,-15-7 2-15,-6-9-4 16,-7 3 0-16,-1-6 3 16,-17 9 3-16,-10 4-2 15,-11-1 0-15,-8 0-1 16,-6 1-2-16,-11-4 1 16,-10 7-1-16,-4-7 0 15,3-3 2-15,11-6-30 16,8-7-13-16,9-2-21 15,12-7-7-15,10-3-3 16,10 0 2-16,11-3-71 16</inkml:trace>
  <inkml:trace contextRef="#ctx0" brushRef="#br0" timeOffset="6354.021">12160 8385 252 0,'-3'0'96'0,"10"3"-75"0,7-3 19 0,-4 0 4 16,8 0-5-16,7 7 1 15,3-4-13-15,4-3-7 16,3 0-11-16,7 0-6 0,8 0 0 16,6 0-2-16,4 6 2 15,0-3-4-15,-7-3 0 16,-4 0 3-16,1 0 1 16,-4-3-28-16,0-3-12 15,-4 6-46-15,4-10-20 16,-7 10-20-1</inkml:trace>
  <inkml:trace contextRef="#ctx0" brushRef="#br0" timeOffset="7133.209">13483 7655 216 0,'-28'-19'82'0,"21"10"-64"0,3-10 13 16,4 16 1-16,4-7-4 0,6-5 3 15,5-1-6-15,9-3-1 16,12 0-13-16,6 4 7 0,7-4 2 16,4 6-2-16,11-2 2 15,10 2 0-15,-11 7 0 16,-13-1 0-16,6 7 0 15,8 0-3-15,-15 7 0 16,-14 2-3-16,-14 7 1 16,-10 3-6-16,-18 9-3 15,-14 6-3-15,-11 4 0 16,-7 0-2-16,0-4-1 0,4-3 1 16,7 1-1-1,7-7-3-15,7 0 2 16,3-3-1-16,11 0 0 0,7-3 0 15,14-1 0-15,8-5 4 16,9 6 1-16,5 6-4 16,3 6 1-16,-1 4-2 15,1 5 0-15,4 8 2 16,-1 2 2-16,-3-3-1 16,-7-3 2-16,-8 0-4 15,-9-4 0-15,-15 1 3 16,-7-3 1-16,-14 9 1 15,-8-3 0-15,-2-1-2 0,-8-5-2 16,-10 3 1-16,-11-7-1 16,-14-2 2-16,0-7 1 15,7 0-4-15,10-9-1 16,8-7 1-16,7-3 0 16,6-6-17-16,8 0-8 15,7 0-13-15,11-3-6 16,6 0 0-16,8 0 1 15,17 0-18-15,4-4-8 16,-4 4-57 0</inkml:trace>
  <inkml:trace contextRef="#ctx0" brushRef="#br0" timeOffset="7507.243">15550 8260 296 0,'18'-19'110'0,"-18"19"-86"0,0-22 11 15,0 19-1-15,-3-6-10 16,-1-1-2-16,-7-2-6 16,1-1-2-16,-18 4-8 15,6 2 3-15,-13 7 3 0,7 7 0 16,-11 12 1-16,7-4-7 0,-13 17-4 15,6-7 5 1,-7 25 3-16,-7 25-1 0,18 3 0 16,21-12-5-16,17-3-1 15,15-10 3-15,10-6 3 16,21-12-2-16,18-10 1 16,15-6-5-16,-5-4 0 15,1-11-3-15,3-4-1 16,-3-4-23-16,-4-11-10 15,-11 2-35-15,-14-9-14 16,-10-9-77 0</inkml:trace>
  <inkml:trace contextRef="#ctx0" brushRef="#br0" timeOffset="8020.429">15670 7282 304 0,'11'-25'112'0,"-11"25"-87"0,14-26 4 16,-14 26-4-16,4-9-11 15,-1 6 0-15,4-3-4 16,-3-4-1-16,6 7-5 15,-3-3 2-15,11 3 0 0,-4 0 2 0,28 3 0 16,-10 0 2-16,25 3 1 16,-8-3 3-16,18 9 2 15,-14 1 2-15,18 8 3 16,-15-5 0-16,-10 15 2 16,-7-6-7-16,-29 9 1 15,-17 20-6-15,-10 5 1 16,-12 4-7-16,-9-1-3 15,-15-2-1-15,0-7 1 16,3-3-3-16,11-6 0 16,11-4-4-16,11-5 1 15,13-4 2-15,18-3 1 16,18-3 1-16,7-3 2 16,10-7-1-16,11-6-1 0,14-2 3 15,4-4 0-15,-1 0-26 16,-10 0-9-16,-7-4-30 15,-7 1-14-15,-3 0-76 16,-1 0-61 0,-3 3 88-16</inkml:trace>
  <inkml:trace contextRef="#ctx0" brushRef="#br0" timeOffset="8635.175">17120 8219 248 0,'0'-3'93'0,"0"6"-72"0,7 3 18 0,-3-2 5 15,3-1-8-15,7 0-1 16,11 6-6-16,14-9-4 16,3 7-13-16,-7-7 1 0,29 0 1 15,20-7-5-15,8 7-1 16,0 0-4-16,-32 7-3 16,-11-4 0-1,-7-3-1-15,-6 6-25 0,-15-3-10 16,-3 3-18-16,-11-3-7 15,-4-3-77 1,-10 0-41-16,-3 0 91 16</inkml:trace>
  <inkml:trace contextRef="#ctx0" brushRef="#br0" timeOffset="8978.327">17336 7783 272 0,'10'-22'104'0,"-3"19"-81"0,0 3 12 15,-3 3-2-15,-1 4-3 16,1-1 2-16,-1 16-11 15,1-3-3-15,-1 21-10 16,-3-8-3-16,4 37-1 0,3 9-2 16,4-3-2-16,-1-2 3 15,-3-1 0-15,0 3-1 0,-3 3 1 16,-1-6-2-16,-3-9-1 16,0-3-15-16,0-13-7 15,4-7-22-15,3-8-8 16,11-10-89-1</inkml:trace>
  <inkml:trace contextRef="#ctx0" brushRef="#br0" timeOffset="9744.563">19484 7909 228 0,'3'-22'88'0,"-3"22"-69"0,4-28 11 16,-4 28-2-16,4-10-5 15,-1 1 0-15,4-7 1 16,-3 4 0-16,6-14-13 15,-3 1 0-15,0-6 2 0,0 0-1 16,-3-7 1-16,-1 10 1 0,-3-7 4 16,0 13-8-16,-10-6-3 15,-1 6-2-15,-13-3-1 16,2 6-2-16,-16 7-2 16,6-1 1-16,-18 7-1 15,12 0 0-15,-8 9 2 16,7 0-1-16,-14 10-1 15,11 2 1-15,-15 26-1 16,11-10 0-16,-3 16 0 16,10-3 4-16,15 6 5 15,9 10-1-15,22 6 3 16,15-7-4-16,9-2 1 16,12-13-3-16,13-10 2 15,15-6 0-15,-1-12 1 0,1-10-4 16,-8-9-1-16,-6-6 1 15,-4-7 0-15,-7-6-2 16,-8 0 1-16,-9 0 0 16,-8 0 3-16,-11-3 1 15,-3 0 1-15,-7 6-4 16,-3 10-3-16,-1 0 0 16,-6 9-1-16,3 0 2 15,-7 18 1-15,-1-8-1 16,-2 31 1-16,-8 24 0 15,0 8 1-15,1-4 0 16,3 3 0-16,3 9 0 16,4 7 0-16,7-3-5 0,7-13 1 15,3-3 0-15,4-13 0 16,4-3 0-16,0-12 0 16,-1-9-18-16,4-4-8 15,0-9-28-15,0-7-13 16,1-6-25-16,6-9-9 15,3-9-39 1</inkml:trace>
  <inkml:trace contextRef="#ctx0" brushRef="#br0" timeOffset="10150.441">20468 8216 344 0,'0'-22'129'0,"0"10"-100"0,-3-4 7 16,3 16-2-16,-4-10-13 16,-6 1 0-16,-12 9-10 15,-9 0-2-15,-8 16-5 16,-11 3-1-16,1 9 1 0,0 6 4 15,-1 4 5-15,4 9-1 16,8 9 3-16,6 7-4 16,11 0-1-16,14-7-4 15,10-6 1-15,15-9-2 16,21 3 2-16,21-16-2 0,17-3 2 16,1-9-4-1,10-7-2-15,0-5 0 0,-7-4 1 16,-10 0-8-16,-18-4-1 15,-11-2-34-15,-14 6-13 16,-10-3-43-16,-11-3-16 16,-10-4-37-1</inkml:trace>
  <inkml:trace contextRef="#ctx0" brushRef="#br0" timeOffset="11845.467">12912 10173 296 0,'0'-4'110'0,"0"8"-86"0,3-4 9 0,-3 0-3 16,4 9-10-16,3-3 1 16,3-3 1-16,12 4 1 15,9-4-12-15,12-3 0 0,6 0 0 16,4-3 0-16,0-4 1 15,0 7-4-15,7 0-3 16,0 0-2-16,0 0-3 16,-7 0 3-16,-8 0 2 15,-6 0-4-15,-7 0-1 0,-7 7-9 16,-8-7-2-16,-3 0-45 16,1 0-18-16,-5 0-182 31,4-7 112-31</inkml:trace>
  <inkml:trace contextRef="#ctx0" brushRef="#br0" timeOffset="12672.547">14676 9527 280 0,'-7'-29'104'0,"-1"23"-81"0,-2-3 5 0,3 6-2 16,-7 3-11-16,-4 0 0 15,-10 3-3-15,-4 3 0 16,-3 3-6-16,-4 4 0 0,0 0 1 0,4-1-1 16,0 7-1-16,3 0-1 15,4 6 0-15,-1-3-2 16,5-3-2-16,6-1 1 16,4-5-1-16,7 6-3 15,7-4 0-15,3-2 2 16,8-1 0-16,7 1 1 15,3 0 0-15,7-1 2 16,11 4 1-16,7-4-4 16,3 7 1-16,1 9 0 15,-5 7 2-15,-6 9-1 16,-7 6 2-16,-7 0-4 16,-8 0 0-16,-6-3 1 15,-8-3 2-15,-10 3 10 16,-10-6 7-16,-12 0-4 0,-6-7 0 15,-7 7-7-15,0-10 0 16,-1-6-5-16,-3-6-2 16,0-9 0-16,1-1 1 15,-1-9-1-15,3 0-1 16,5-9 1-16,6-10 1 16,11 3-1-16,10-6-1 15,15 0-2-15,10-6 1 16,10 0-1-16,8-7-2 15,11-12 3-15,20-19 0 16,15-3 1-16,3 4 2 16,-4-1-1-16,-6-3-1 15,-4-6 3-15,-4-1 0 16,-13-2-1-16,-11 15-2 0,-15 10 1 16,-13 6-1-16,-11 12 0 15,-7 13 0-15,-7 10-3 16,-4 9 2-16,-3 12-1 15,-4 7-2-15,8 6-17 16,3 3-7-16,6 3-16 16,8 0-7-16,8-3-33 15,6 0-13-15,10-3-15 16</inkml:trace>
  <inkml:trace contextRef="#ctx0" brushRef="#br0" timeOffset="13063.109">15374 10000 280 0,'-14'-25'107'0,"7"19"-83"0,-7-4 8 0,7 7-2 16,-4 3-5-16,1 0 0 16,-5 3-10-16,-2 13-2 15,-8 3-7-15,-3 9 3 0,-4 7 3 0,0 2-2 16,1 4 2-16,2-3-1 16,5 9 3-16,13 0-3 15,15-7-1 1,10 7-4-16,14-9 1 15,0-7-4-15,4-5 0 0,0-8 1 16,-1-2 0-16,5-7-5 16,-1-5 1-16,0-8-31 15,-3-5-12-15,0-7-33 16,0-2-13-16,-8-1-53 16</inkml:trace>
  <inkml:trace contextRef="#ctx0" brushRef="#br0" timeOffset="13527.356">15582 9439 308 0,'14'-31'115'0,"-14"31"-89"0,21-16 3 0,-17 16-4 16,0-3-9-16,-1 0 1 16,4-1-3-16,0 4 1 15,4 0-8-15,3 4 2 0,4 2 4 16,-1 3-1-16,4 1 1 0,0-1 1 16,1 10 4-16,-5 6-1 15,-6 0-1-15,-4 6-4 16,-7 4 0-16,-7-1-5 15,-4-2 1-15,-3-1-5 16,-3-3-2-16,-1 4 0 16,0-4 1-16,8-3-3 15,3-3-2-15,7-3 2 16,7-4 0-16,7-2 1 16,10-4 2-16,15-2-1 15,7-1 2-15,4-3-2 16,-5 0 2-16,-6 0-13 15,-7 0-6-15,-4 1-35 16,-3-1-17-16,-7-3-73 16,-4 3-69-1,-4 3 71-15</inkml:trace>
  <inkml:trace contextRef="#ctx0" brushRef="#br0" timeOffset="14653.631">8213 11314 160 0,'7'0'60'0,"0"3"-47"0,7 3 15 15,-7-3 4-15,7 4-12 16,11-1-1-16,7 0 0 16,3-3 0-16,7 7-10 15,8-10 6-15,17 0 4 0,17 0-1 16,8 0-1-16,14-10-3 15,21 7-1-15,7-3-5 16,14-3 0-16,21-1-3 16,4 1 0-16,25-1-1 0,-1-2 2 15,29-1-3-15,-4 1 0 16,25-1 1-16,0 1 2 16,14-4 1-16,21 7 1 15,1-1-2-15,24-2-1 16,21-1 1-16,10 1 3 15,8-1-11-15,17-3-5 16,26 1 9-16,16-1 5 16,8 3 0-16,10 4-2 15,4 0-2-15,4-1-3 16,6 1 1-16,7 3-1 16,5-4 0-16,6 4 0 15,0 0 4-15,3-1 2 16,11 1 9-16,8 0 2 15,6 3 3-15,7 6 2 16,75 6-10-16,-40 7-4 0,-31 3-3 16,-21 3-1-16,-4 0-2 15,-3 3 1-15,10 3-4 16,4 3 0-16,7 7 16 16,3 3 10-16,-17 12-22 15,-25 10-10-15,-18 2 3 16,-31-5 3-16,-53-10-30 15,-15-6-11-15,-56-3-6 16,-13-7 2-16,-47 1-10 16,-32-10-5-16,-31-3-76 15</inkml:trace>
  <inkml:trace contextRef="#ctx0" brushRef="#br0" timeOffset="16319.887">17903 9699 244 0,'0'-28'93'0,"4"12"-72"0,3-9 14 16,-3 19 0-16,-1-4-3 15,1 4 1-15,3 6-1 0,0 6 0 16,3 7-17-16,1 6 2 0,-4 6 3 16,0 9-5-16,0 7 2 15,-3 9-6-15,-4 22-1 16,0 1-9-16,-7-1-2 15,0-10 2-15,-4 4 3 16,0-6-3-16,4 3-1 16,0-10 0-16,0-6 0 15,4-10-42-15,-1-8-17 16,-3-17-49-16,4-2-22 16,-5-10 5-1</inkml:trace>
  <inkml:trace contextRef="#ctx0" brushRef="#br0" timeOffset="16531.364">17635 9991 296 0,'11'9'112'0,"3"1"-87"0,14-4 9 16,-7-3-1-16,22-3-6 15,17-3 4-15,7 0-15 16,0-7-7-16,7 1-5 15,0 3-4-15,-7-1 3 0,-7 4-29 16,-11 3-11-16,-6 0-37 16,-8 0-16-16,-7 3-34 15</inkml:trace>
  <inkml:trace contextRef="#ctx0" brushRef="#br0" timeOffset="16890.074">18937 9360 296 0,'0'-3'110'0,"0"6"-86"0,-7 7 7 0,0-4-2 16,-4 10-12-16,-3 9-2 15,-10 13-4-15,-5 5 0 16,1 4-6-16,0 1 6 0,3-1 2 0,4-7-2 16,7 1-1-16,7-6-4 15,10-4 1-15,15-3 0 16,7-9 1-16,10 3-4 16,4-6-1-16,0-4-1 15,-1-2-2-15,-2-1-4 16,-8-3 0-16,-3-3-44 15,-8-3-18-15,1-3-88 16,3 3-43 0,0-3 101-16</inkml:trace>
  <inkml:trace contextRef="#ctx0" brushRef="#br0" timeOffset="17161.808">19279 9464 308 0,'-3'-38'115'0,"3"32"-89"0,3 3 5 0,-3 3-3 16,0 3-3-16,0 16 2 15,0 6-6-15,-3 13-2 16,-4 5-11-16,-4 11-1 0,-6 2 0 16,-1 10 1-16,-3 16 0 15,3 2-4-15,0-2-3 16,4-4-3-16,0-6 1 15,7 0 1-15,7-9 2 16,7-10-8-16,7-2-3 0,11-14-39 16,3-12-19-16,8-12-91 31</inkml:trace>
  <inkml:trace contextRef="#ctx0" brushRef="#br0" timeOffset="17640.484">20126 10097 228 0,'11'-15'85'0,"-4"5"-66"0,7-5 10 0,-11 5 2 15,4 7-4-15,0-6 2 16,0-4-1-16,0 1 0 15,1-1-15-15,-1 0 10 0,0 1 4 16,0-4-3-16,-4 1 0 16,-3-4-2-16,-7 9 1 15,-3-2-4-15,-8 2-2 16,-3 1-7-16,-4 3-2 16,0 6-2-16,-3 3-1 15,-4 3-3-15,-3 10-2 16,-7 12 1-16,-4 13-1 15,4 6 2-15,3 0 1 16,7-3 5-16,14 0 3 0,18-4 2 16,18 4 3-16,10-6-5 15,11-4-1-15,10-5-4 16,15-4-1-16,17-13-3 16,7-2 1-16,-10-7-4 15,-4-6 0-15,0-7 3 16,-7-2 1-16,-7-4-45 15,-11 7-19-15,-13-1-60 16,-8 7-26-16,-10-3-15 16</inkml:trace>
  <inkml:trace contextRef="#ctx0" brushRef="#br0" timeOffset="19156.919">21403 10044 284 0,'0'-3'107'0,"-3"3"-83"0,10 6 8 0,0-6 1 16,-4 6-6-16,1-2 2 16,6 2-8-16,1-3-2 15,17 6-11-15,29-2 4 0,10-4 3 0,0 6-1 16,-4-3 0-16,-3 1-6 16,-14-1-3-16,-7 0-2 15,7 4-3-15,6-1 1 16,-9 0 1-16,-8-2-17 15,-3-1-6-15,-4-3-32 16,0-3-14-16,-3 0-63 16,0-6-54-1,-4-7 73-15</inkml:trace>
  <inkml:trace contextRef="#ctx0" brushRef="#br0" timeOffset="19487.535">22631 9461 332 0,'21'-44'126'0,"-21"44"-98"0,14-9 8 0,-14 9-2 16,4 3-7-16,3-3 2 15,-7 28-8-15,-7 25 0 16,-1 0-12-16,-2 10 1 0,-1 0 3 16,-3 22-5-16,4 5-2 15,3-5-3-15,3 0-3 16,8-10 1-16,3-3-1 16,3 3 0-16,4-6 2 15,0-9-30-15,8-13-13 0,-5-19-59 16,1-9-25-16,-1-19-21 15</inkml:trace>
  <inkml:trace contextRef="#ctx0" brushRef="#br0" timeOffset="19999.196">23118 9614 288 0,'-25'-9'107'0,"25"9"-83"0,3-6 13 0,1 3-1 16,3 0-6-16,7-4 2 16,7 1-3-16,4-3 0 15,0-1-16-15,-1-6 5 16,5 7 3-16,-1 0 0 0,-4-1-1 16,5 1-4-16,-1 3 0 15,7-1-5-15,4 7-1 16,3 7-2-16,-10 2 0 15,-7 0 0-15,7 16 2 16,-8-6 1-16,-3 22 3 16,-3 9-3-16,-11 4-1 15,-10 5-6-15,-15 13-1 16,-10 0-1-16,-4-6 1 16,0-3-2-16,-3-4-1 0,3-5-2 15,4-7 1-15,3 0 1 16,8-6 0-16,6-4 0 15,7-2 0-15,12-10 0 16,13-6 2-16,25-10-1 16,21-3 2-16,3 1-2 15,4-4-1-15,0-3 1 16,4 0 1-16,-4 0-3 16,-3 0 0-16,-11 3-17 15,-11-3-8-15,-10 6-24 16,-8-3-11-16,-2 4-22 15,-8-4-9-15,-3-3-76 16</inkml:trace>
  <inkml:trace contextRef="#ctx0" brushRef="#br0" timeOffset="24019.98">9927 12744 204 0,'7'-16'77'0,"-3"10"-60"0,-1-7 13 0,-3 7 3 16,4-3-10-16,-1-1-4 16,4-6 1-16,0 7-1 15,-3-10-10-15,0 0 1 0,-1-3 3 16,-3-6-1-16,-3-3 3 15,-5-4-6-15,-2-2-1 0,-8-1-2 16,-6-3 1 0,-12 16-4-16,-10 3 0 15,-7 7 3-15,1 8 3 0,-1 11-2 16,-4 11-2-16,-10 17-5 16,-10 18-2-16,-5 6 3 15,5 1 3-15,6 21 1 16,4 16 0-16,7 6 1 15,4 1 1-15,10 18-3 16,7 6-1-16,14 1 1 16,11-4 0-16,14 3 2 15,14-9 3-15,11-15-2 0,10-17 1 16,25-15-1-16,18-12 1 16,3-16-2-16,0-16-1 15,11-10 1-15,3-11 1 16,-3-14 1-16,-14-15 0 15,-11-16-2-15,-11-6 1 16,-10 0-4-16,-14-3 0 16,-15 6-1-16,-17 0 1 15,-21-3-2-15,-21 0-1 16,-18 3-2-16,-4 16 1 16,-10 22 1-16,-3 12 0 15,-1 7-3-15,15 12 2 16,17 0-1-16,21 0-2 15,21-3-2-15,26-3 1 16,13-10-50-16,11-3-23 16,17-3-97-16</inkml:trace>
  <inkml:trace contextRef="#ctx0" brushRef="#br0" timeOffset="24740.843">10848 13421 236 0,'11'-13'88'0,"-8"4"-69"0,1-7 19 16,-4 10 4-16,0-3-5 15,0-4 1-15,-7 1-8 16,-4-1-4-16,-7 4-14 16,-10-1 3-16,-11 4 5 0,-7 15-11 0,-3 10-2 15,-4 13-5-15,-3 11 1 16,-8 8-2-1,-3 8 2-15,0 16-4 0,14 10 0 16,21-3 3 0,25-10 3-16,29-13 7 0,16-9 2 15,26-15-1-15,24-13 2 16,7-10-8-16,-3-8-2 16,-4-4-3-16,-7-7-2 15,-7-5-35-15,-7-7-16 16,-10-6-91-1,-11-7-80-15,-14 7 76 16</inkml:trace>
  <inkml:trace contextRef="#ctx0" brushRef="#br0" timeOffset="25508.523">10982 12261 260 0,'4'-25'96'0,"-1"18"-75"0,8-5 12 0,-4 6 0 16,7-4-5-16,10-2 1 15,12-4-3-15,10-3 1 16,3-6-15-16,4 6 6 0,-4 10 3 0,1 3 2 16,-8 3 1-16,-7 6-5 15,-10 3-1-15,-11 3-2 16,-7 7 3-16,-7 3-11 15,-7 0-4-15,-7-1-1 16,0 1 2-16,0-3-2 16,0-4-2-16,3 1 0 15,1 0-1-15,6-4-3 16,8 7 0-16,6-1 2 16,4 1 0-16,7 3 1 15,11 3 0-15,10 6-3 16,8 0 0-16,3 10 2 15,-4-7 0-15,-7-3 3 16,-6 1 1-16,-12-4 3 16,-9 0 3-16,-12 0 0 0,-13-3 0 15,-15 6-8-15,-14-3 0 16,-7 3 1-16,-3 1 3 16,-1-4-4-16,5-7-1 15,2 1-29-15,8-6-13 16,10-4-33-16,15 1-14 15,6-4-51 1,15 0-57-16,10 0 75 16</inkml:trace>
  <inkml:trace contextRef="#ctx0" brushRef="#br0" timeOffset="26844.219">9260 13697 136 0,'7'-6'52'0,"-7"6"-41"0,4 0 7 0,-4 0 0 16,0 0-4-16,4 0 0 15,-1 0 5-15,1 0 5 16,-1 0-13-16,1 0 5 0,-1 0 4 15,1 0-5-15,-1-4 2 16,1-2-6-16,-1 6 1 16,1 0-7-16,-1 0-3 15,1 0-1-15,-1 0-1 16,1 0 2-16,-1-3 1 16,-3 3 7-16,0 0 6 15,4 0-4-15,-4 0 1 16,0 3-2-16,4 3 3 0,-4 4-3 15,3 2-1-15,1 7-4 16,-1 6-1-16,1 7-6 16,-1-1 1-16,1 4 0 15,3-4 0-15,0-3 2 16,0 0 1-16,0-6-4 16,0-6-1-16,4-7-50 15,6-12-20-15,4-9-59 16</inkml:trace>
  <inkml:trace contextRef="#ctx0" brushRef="#br0" timeOffset="27789.274">12400 13148 236 0,'-17'-12'88'0,"13"8"-69"0,-3 1 13 15,3 3 0-15,4 0-6 16,0 0-1-16,4 0 4 15,-1 0 2-15,5 0-17 16,2 0 7-16,8 0 3 0,3 0-4 16,7 0 1-16,-3 0-6 15,21 0-1-15,7 0-6 0,-4 3-3 16,0 1-5-16,-6-1 0 16,-1-3 0-16,0 3 2 15,-3-3-1-15,0 0-1 16,-4 0 3-16,-7 0 2 15,-6 0-9-15,-5 0-2 16,-6 0-41-16,-4 0-19 16,-4 0-28-16,1 0-12 15,0-3-17 1</inkml:trace>
  <inkml:trace contextRef="#ctx0" brushRef="#br0" timeOffset="28150.607">13409 12214 264 0,'7'-25'101'0,"-3"22"-78"0,3-1 6 16,-7 8 0-16,3 2-1 16,-3 10 6-16,0 9-13 0,-3 15-2 15,-1 23-11-15,-3 6-1 0,0 6 3 16,0 10-4-16,0 9-1 16,0 9-2-16,0-5-3 15,0-7 1-15,3 0 1 16,1-4-1-16,3-2 2 15,0-13-4-15,0-9 0 16,3-10-43-16,1-15-18 16,3-7-88-1</inkml:trace>
  <inkml:trace contextRef="#ctx0" brushRef="#br0" timeOffset="28477.764">13889 12289 252 0,'28'-69'93'0,"-10"47"-72"0,13-3 11 16,-20 19 3-16,3-1-8 16,0 4-1-16,0 6-1 15,-3 7 1-15,-4 9-14 16,-3 12 4-16,-4 22 2 0,-7 16-6 15,-4 7 1-15,-3 8-4 16,-4 13 2-16,1 10-8 16,-1-3-4-16,4-7 2 15,3-3 1-15,4 0 0 16,7 0-2-16,4-16 1 0,6-9 1 16,4-12-28-16,4-13-11 15,3-13-59-15,4-12-26 16,-4-16-9-1</inkml:trace>
  <inkml:trace contextRef="#ctx0" brushRef="#br0" timeOffset="28899.527">14866 13026 240 0,'21'-22'90'0,"-17"13"-70"0,-1-7 13 15,-3 10 1-15,0-4-11 16,-3-2-1-16,-4-4-4 16,0 0 0-16,-4-3-9 15,-3 7 19-15,-4-1 10 0,-6 7-17 16,-8 9-6-16,-10 13-10 15,-11 15-2-15,-7 16 1 16,3 3 0-16,4 4 2 16,11 5 3-16,14 7 0 15,14 0 2-15,24-6-4 16,22-10-2-16,14-9 0 0,10-7-1 16,4-9-2-16,11-3-2 15,6-9 1-15,1-4 1 16,-4-6-1-1,-7-6-1-15,-7-6-24 0,-7-7-11 16,-11-6-55-16,1-6-24 16,-5 0-29-1</inkml:trace>
  <inkml:trace contextRef="#ctx0" brushRef="#br0" timeOffset="29348.922">15177 12148 304 0,'3'-38'115'0,"4"23"-89"0,7-20 3 16,-7 19-2-16,4-5 4 15,3-1 5-15,4-7-12 16,6 4-4-16,5 0-12 15,9 6 1-15,5 1 4 0,3 2-3 16,-1 16 0-16,-2 9-2 16,-8 10 2-16,-7 16-1 15,-7 5 2-15,-10 1 16 16,-8 6 7-16,-13 0-17 16,-11 3-7-16,-11 7-7 0,-7 2 0 15,0 4-2-15,4-10-1 16,7 4-2-16,7-16 1 15,10-4-1-15,18-5 0 16,18-7 2-16,17-7 2 16,11-2-1-16,7-3 2 15,14-10-2-15,14 3 2 16,1-6-4-16,-5-6 0 16,-6 3-43-16,-1-7-18 15,-2 1-46-15,2-7-20 16,-10-3-26-16</inkml:trace>
  <inkml:trace contextRef="#ctx0" brushRef="#br0" timeOffset="29890.603">17371 12443 220 0,'21'-79'85'0,"-7"48"-66"0,7-7 25 0,-14 26 7 16,4 2-17-16,-4 1-5 0,4 0 9 15,-4 5 5-15,0 8-22 16,-4 5-1-16,1 16-1 0,-4 19-7 16,-4 12-2-16,1 7-3 15,-4 0-2-15,0 6-3 16,3 12-2 0,4 7 1-16,4-3 1 0,3-13-1 15,3 0-1-15,4-9 1 16,0-7-1-16,-3-9-9 15,0-6-2-15,-4-13-71 16,0-12-31-16,-11-7-37 16</inkml:trace>
  <inkml:trace contextRef="#ctx0" brushRef="#br0" timeOffset="30120.569">17138 12766 340 0,'35'18'126'0,"1"-18"-98"0,48 0 21 0,-41 0 2 15,24 0-30-15,7 0-9 16,21 0-8-16,4 0-4 16,-11 7 1-16,-14-4-8 0,-11 6 0 15,-10-2-37-15,-7-1-13 16,-11-3-35-16,1 0-12 15,-1 0-11 1</inkml:trace>
  <inkml:trace contextRef="#ctx0" brushRef="#br0" timeOffset="30432.877">18348 12157 288 0,'11'-47'110'0,"-11"47"-86"0,21-34 16 16,-18 31 0-16,4-4-11 15,0 1 0-15,4 9-1 16,3 13 2-16,-3 9-16 16,-4 10-1-16,-4 12-2 0,-6 22-6 0,-8 12-3 15,-3 1-1-15,0 2 1 16,0 10-1-16,3 4-1 15,8-8 1 1,3-8 1-16,3-10-1 0,1-12-1 16,3-13-13-16,0-3-6 15,3-13-61-15,5-9-27 16,-5-6-47 0</inkml:trace>
  <inkml:trace contextRef="#ctx0" brushRef="#br0" timeOffset="31034.406">18891 12160 292 0,'-42'-12'110'0,"42"12"-86"0,-18-9 9 0,15 9 0 0,-1 0-8 16,1-4 0-16,10-2-2 15,-4-3 0 1,22-1-13-16,-4 1 5 0,18-7 5 0,-7 4-2 16,28 2 1-16,-11 4-1 15,25 9-2-15,14 7 0 16,-14 2 0-16,-14 4-2 16,-14-4 1-16,-14 7 1 15,-11 0-1-15,-14 0-5 16,-14 0-2-16,-14-1-4 0,-11 1-3 15,-3 0 0-15,-4 3-1 16,4-3-3-16,7 9 2 16,3-3 1-16,11 3 0 15,10 29-6 1,22-23 5-16,7-2 2 16,6-4-2-16,5 6 0 15,-1 1 1-15,0 2 2 16,-3 1-3-16,-4 6 0 15,-3 3 1-15,-4 3 0 16,-7-3 2-16,-7-3 1 16,-7 0-1-16,-10-6 1 15,-11-7-2-15,-15-3 2 16,-13-6-2-16,-11 3 2 16,3-9-4-16,1-4-2 0,3-5 2 15,4-1 0-15,6-6-17 16,8 0-5-16,7 0-20 15,10-3-8-15,8 0-16 16,10 0-6-16,14-4-93 16,14-5-44-1,14-4 107-15</inkml:trace>
  <inkml:trace contextRef="#ctx0" brushRef="#br0" timeOffset="31406.411">20440 12750 212 0,'3'-13'79'0,"-3"13"-61"0,0-12 19 0,0 12 4 16,-3-6 1-16,-1-1 4 15,-3-5-3-15,0 2-2 16,-10-2-22-16,3 2 2 0,-18 1 2 15,-14 0-1-15,-3 5-1 16,-1 8-7-16,1 11-4 16,-4 4-5-16,3 12-2 15,5 10 5-15,9 16 5 16,15-1-3-16,18-6 0 16,13-3-2-16,15-6 2 0,21-6-3 15,7-13-2 1,-11-4 0-16,36-2 1 15,31-7-5-15,4-2-1 0,-7-10-31 16,-11-4-14-16,-10-5-26 16,-8-1-10-16,1-6-87 15</inkml:trace>
  <inkml:trace contextRef="#ctx0" brushRef="#br0" timeOffset="31871.847">22165 12458 308 0,'-28'0'115'0,"28"0"-89"0,-25 7 5 15,18-4-3-15,0 0 6 16,0 0 6-16,7 0-10 16,7 3-6-16,14-2-13 15,18-1-1-15,10 0 3 0,4 0-5 16,14-3-2-16,18 9-3 16,7-2-3-16,-8-4 1 15,-10 6-1-15,1-3-18 16,-15-2-5-16,-8 2-60 15,-2-3-23-15,-4-6-44 16</inkml:trace>
  <inkml:trace contextRef="#ctx0" brushRef="#br0" timeOffset="32200.887">23340 12044 296 0,'24'-78'110'0,"-13"47"-86"0,7-26 9 0,-11 45 0 0,0-4 5 15,-4 10 9-15,4-4-19 16,0 4-6-16,-3 9-13 16,-4 16-2-16,-7 25 3 0,-4 9-2 15,1 10 1-15,-1 12-3 16,1 22-1-16,3 4-3 15,3 2-2-15,4 4 1 16,4 3 1-16,3-7-1 16,7-9-1-16,0-15 1 15,3-11-1-15,1-14-20 16,0-13-7-16,3-10-54 16,7-12-25-16,4-13-44 15</inkml:trace>
  <inkml:trace contextRef="#ctx0" brushRef="#br0" timeOffset="32654.74">23999 12120 324 0,'-14'-19'121'0,"11"10"-95"0,6-7 22 0,1 6 3 16,6-2-22-16,8-4-3 15,10-3-10-15,8-6 0 16,2 10-9-16,5-1 2 0,3 3 2 16,3 4 16-16,7 9 9 15,8 13-14-15,-1 8-7 0,-3 8-9 16,-7 11-3-16,-10 4 1 16,-15 7 2-16,-10 8-1 15,-18 7 0-15,-15 9-3 16,-13-9-2-16,-7 0 1 15,-4-7-1-15,0-5 0 16,4-1 0-16,3-3 0 16,8 0 0-16,9-3-3 15,12 0 2-15,14-3 1 16,24-9 2-16,25-1-1 16,10-12 2-16,8-3-2 15,14-3-1-15,6-4-2 16,-6-2 1-16,-11-7-30 15,-7 6-14-15,-14 1-6 16,-7-1 0-16,-7-3-37 16,-7 1-18-16,0-7-39 15</inkml:trace>
  <inkml:trace contextRef="#ctx0" brushRef="#br0" timeOffset="34920.866">8107 11358 164 0,'0'-3'63'0,"0"3"-49"0,0 0 5 0,0 0-2 0,0 0-6 16,0 0-1-16,0-7 5 15,0 7 4-15,0-3-9 16,0-3 3-16,0 6 3 0,0 0-2 16,0 0 2-16,0 9 2 15,0 7 1-15,0 6-6 16,0 6-3-16,0 7-1 15,0-1-1-15,-4 13 0 16,1 3 2-16,-1 13 1 16,1 19 3-16,-1 18-3 15,-3 7-1-15,0 27-2 16,-3 11 0-16,-1 2-7 16,4 19 0-16,0-12-1 15,0-13 0-15,3 6 2 0,-6-6 1 16,3-9-1-16,0-16 1 15,-1-3-2-15,-2 3-1 16,-1-9 1-16,-3-13 1 16,0-10-1-16,-4-2 2 15,4-4-4-15,4 1 0 16,-4-4 1-16,7-9 0 16,3-10 0-16,4-6 0 15,0-9 0-15,4-6 2 16,-1-4-1-16,1-3-1 15,-1 0-2-15,8-3 1 16,-8 1 1-16,4 2 0 16,0 0 0-16,4 6 0 0,0 1 0 15,3-7 2-15,0-6 3 16,3-3 2 0,1-10-1-16,3-2-1 15,0-7-3-15,4-7 1 0,3-2 0 16,11 0 1-16,7-1-5 15,10-2 1-15,4 2 2 16,4 1 1-16,3-1-1 16,14-2-2-16,21-4 1 15,8 0-1-15,6 1 0 16,25-4 0-16,11 0 2 16,10 7 1-16,22-7-4 0,-1 3 1 15,29-3 0-15,3 4 2 16,25-1-1-16,0 0 2 15,14 1-2-15,21-1-1 16,-3-3 5-16,24 7 1 16,4-4 0-16,-4 3-1 15,25 1-1-15,11-1 0 16,-8 1-2-16,11-1-2 16,25-2 1-16,4-4 1 15,-5 6-1-15,5-3-1 16,17 1 1-16,7-4 1 15,3 0-1-15,-2 0 2 16,-12 4 2-16,8 2 4 16,13-3-2-16,-6 7-2 0,-18 3-2 15,-14 0 0-15,13 2-2 16,8-2 2-16,-7 3-2 16,-10 0-1-16,-1-3 3 15,11 6 0-15,4 0-1 16,-26 0-2-16,-2 9 1 15,6 0-1-15,-7 4 2 16,-24-1 1-16,10 7-4 16,-21 6 1-16,-7 7 0 15,0 5 2-15,-29 4 5 0,15 3 4 16,-21 0-4 0,-1-6-2-16,-17-4-2 15,4-3 0-15,-15-2-4 0,4-1 0 16,-28-6 1-16,10 6 0 15,-28-3 2-15,0-3 1 16,-3 6-1-16,-29-6-2 16,-3-3 1-16,-7-3 1 15,-21 2-3-15,-22-5 0 16,-14-7 1-16,-3-3 2 16,-11-3-1-16,-10-3-1 15,-11-3-2-15,-14-3 1 16,-14-4 3-16,-8-3 1 0,-10-2-1 15,-10-1 1 1,-7 0-2-16,-4 0-1 0,-7-3 1 16,-4-3-1-16,0-6 0 15,-3-16 0 1,4-16 0-16,3-12 2 16,3-10 3-16,8-9 2 0,10-47-3 15,10-10-1-15,8-49-3 16,11-7-3-16,-5-31-1 15,-2 6 3-15,-12-1-2 16,-13 42 1-16,-15 31 0 16,-17 22 0-16,-14 22-42 15,-4 19-18-15,4 31-141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1D20B-30EC-49DC-BEEB-E8B6066861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Binomials and Trinomials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92781F-69D7-47AA-9B69-483B70C848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313910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3A157-44E9-45D8-8187-6915B9B2C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440" y="690880"/>
            <a:ext cx="4013200" cy="1209040"/>
          </a:xfrm>
        </p:spPr>
        <p:txBody>
          <a:bodyPr/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A99C1D-91A8-4BA2-A8EC-AB7FAED37055}"/>
              </a:ext>
            </a:extLst>
          </p:cNvPr>
          <p:cNvSpPr txBox="1"/>
          <p:nvPr/>
        </p:nvSpPr>
        <p:spPr>
          <a:xfrm>
            <a:off x="1163320" y="1899920"/>
            <a:ext cx="9982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multiply a binomial with a trinomial through the application of the distributive property.</a:t>
            </a:r>
          </a:p>
        </p:txBody>
      </p:sp>
    </p:spTree>
    <p:extLst>
      <p:ext uri="{BB962C8B-B14F-4D97-AF65-F5344CB8AC3E}">
        <p14:creationId xmlns:p14="http://schemas.microsoft.com/office/powerpoint/2010/main" val="74740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58190" y="0"/>
                <a:ext cx="10675620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1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90" y="0"/>
                <a:ext cx="10675620" cy="2102370"/>
              </a:xfrm>
              <a:prstGeom prst="rect">
                <a:avLst/>
              </a:prstGeom>
              <a:blipFill>
                <a:blip r:embed="rId2"/>
                <a:stretch>
                  <a:fillRect l="-4395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715E4B0-2B59-4DE8-88D8-9CB66BDB7F95}"/>
                  </a:ext>
                </a:extLst>
              </p14:cNvPr>
              <p14:cNvContentPartPr/>
              <p14:nvPr/>
            </p14:nvContentPartPr>
            <p14:xfrm>
              <a:off x="1804680" y="836640"/>
              <a:ext cx="6701040" cy="4407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715E4B0-2B59-4DE8-88D8-9CB66BDB7F9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95320" y="827280"/>
                <a:ext cx="6719760" cy="442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9194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58190" y="0"/>
                <a:ext cx="10675620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2</a:t>
                </a:r>
                <a:r>
                  <a:rPr lang="en-US" sz="7200" b="1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90" y="0"/>
                <a:ext cx="10675620" cy="2102370"/>
              </a:xfrm>
              <a:prstGeom prst="rect">
                <a:avLst/>
              </a:prstGeom>
              <a:blipFill>
                <a:blip r:embed="rId2"/>
                <a:stretch>
                  <a:fillRect l="-4395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486B392-A645-4A07-A513-AA0F4C299FB1}"/>
                  </a:ext>
                </a:extLst>
              </p14:cNvPr>
              <p14:cNvContentPartPr/>
              <p14:nvPr/>
            </p14:nvContentPartPr>
            <p14:xfrm>
              <a:off x="2066400" y="762120"/>
              <a:ext cx="9352440" cy="4485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486B392-A645-4A07-A513-AA0F4C299F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57040" y="752760"/>
                <a:ext cx="9371160" cy="450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136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58190" y="109643"/>
                <a:ext cx="10675620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3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90" y="109643"/>
                <a:ext cx="10675620" cy="2102370"/>
              </a:xfrm>
              <a:prstGeom prst="rect">
                <a:avLst/>
              </a:prstGeom>
              <a:blipFill>
                <a:blip r:embed="rId2"/>
                <a:stretch>
                  <a:fillRect l="-4395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0A72C98-79B5-4E93-8E0B-144D0360F08F}"/>
                  </a:ext>
                </a:extLst>
              </p14:cNvPr>
              <p14:cNvContentPartPr/>
              <p14:nvPr/>
            </p14:nvContentPartPr>
            <p14:xfrm>
              <a:off x="2649240" y="861480"/>
              <a:ext cx="6942240" cy="4463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0A72C98-79B5-4E93-8E0B-144D0360F08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39880" y="852120"/>
                <a:ext cx="6960960" cy="448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9667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58190" y="155363"/>
                <a:ext cx="10675620" cy="20500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4</a:t>
                </a:r>
                <a:r>
                  <a:rPr lang="en-US" sz="7200" b="1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90" y="155363"/>
                <a:ext cx="10675620" cy="2050048"/>
              </a:xfrm>
              <a:prstGeom prst="rect">
                <a:avLst/>
              </a:prstGeom>
              <a:blipFill>
                <a:blip r:embed="rId2"/>
                <a:stretch>
                  <a:fillRect l="-4395" t="-11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AF60E14-34EA-404C-8654-1C2FE4E3ADF0}"/>
                  </a:ext>
                </a:extLst>
              </p14:cNvPr>
              <p14:cNvContentPartPr/>
              <p14:nvPr/>
            </p14:nvContentPartPr>
            <p14:xfrm>
              <a:off x="2837160" y="1072800"/>
              <a:ext cx="7649640" cy="4254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AF60E14-34EA-404C-8654-1C2FE4E3ADF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27800" y="1063440"/>
                <a:ext cx="7668360" cy="427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0339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800665" y="184151"/>
            <a:ext cx="6271896" cy="994602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on your own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23823" y="1178753"/>
                <a:ext cx="11269981" cy="77591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23" y="1178753"/>
                <a:ext cx="11269981" cy="7759112"/>
              </a:xfrm>
              <a:prstGeom prst="rect">
                <a:avLst/>
              </a:prstGeom>
              <a:blipFill>
                <a:blip r:embed="rId2"/>
                <a:stretch>
                  <a:fillRect l="-2326" t="-1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24897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</TotalTime>
  <Words>128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Cambria Math</vt:lpstr>
      <vt:lpstr>Retrospect</vt:lpstr>
      <vt:lpstr>Multiplying Binomials and Trinomials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Polynomials</dc:title>
  <dc:creator>Michael Kuniega</dc:creator>
  <cp:lastModifiedBy>Michael Kuniega</cp:lastModifiedBy>
  <cp:revision>10</cp:revision>
  <dcterms:created xsi:type="dcterms:W3CDTF">2019-11-03T15:13:40Z</dcterms:created>
  <dcterms:modified xsi:type="dcterms:W3CDTF">2019-11-03T17:17:46Z</dcterms:modified>
</cp:coreProperties>
</file>